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2"/>
  </p:notesMasterIdLst>
  <p:sldIdLst>
    <p:sldId id="256" r:id="rId5"/>
    <p:sldId id="1928" r:id="rId6"/>
    <p:sldId id="1927" r:id="rId7"/>
    <p:sldId id="2006" r:id="rId8"/>
    <p:sldId id="260" r:id="rId9"/>
    <p:sldId id="1920" r:id="rId10"/>
    <p:sldId id="282" r:id="rId11"/>
    <p:sldId id="1939" r:id="rId12"/>
    <p:sldId id="1884" r:id="rId13"/>
    <p:sldId id="1917" r:id="rId14"/>
    <p:sldId id="1887" r:id="rId15"/>
    <p:sldId id="1931" r:id="rId16"/>
    <p:sldId id="1930" r:id="rId17"/>
    <p:sldId id="1948" r:id="rId18"/>
    <p:sldId id="2004" r:id="rId19"/>
    <p:sldId id="1954" r:id="rId20"/>
    <p:sldId id="261" r:id="rId21"/>
    <p:sldId id="2005" r:id="rId22"/>
    <p:sldId id="2031" r:id="rId23"/>
    <p:sldId id="262" r:id="rId24"/>
    <p:sldId id="2007" r:id="rId25"/>
    <p:sldId id="2008" r:id="rId26"/>
    <p:sldId id="2009" r:id="rId27"/>
    <p:sldId id="263" r:id="rId28"/>
    <p:sldId id="1949" r:id="rId29"/>
    <p:sldId id="1940" r:id="rId30"/>
    <p:sldId id="2010" r:id="rId31"/>
    <p:sldId id="265" r:id="rId32"/>
    <p:sldId id="1944" r:id="rId33"/>
    <p:sldId id="1943" r:id="rId34"/>
    <p:sldId id="2011" r:id="rId35"/>
    <p:sldId id="266" r:id="rId36"/>
    <p:sldId id="267" r:id="rId37"/>
    <p:sldId id="268" r:id="rId38"/>
    <p:sldId id="1947" r:id="rId39"/>
    <p:sldId id="1936" r:id="rId40"/>
    <p:sldId id="1945" r:id="rId41"/>
    <p:sldId id="269" r:id="rId42"/>
    <p:sldId id="1942" r:id="rId43"/>
    <p:sldId id="270" r:id="rId44"/>
    <p:sldId id="2013" r:id="rId45"/>
    <p:sldId id="2017" r:id="rId46"/>
    <p:sldId id="2014" r:id="rId47"/>
    <p:sldId id="2015" r:id="rId48"/>
    <p:sldId id="2016" r:id="rId49"/>
    <p:sldId id="1935" r:id="rId50"/>
    <p:sldId id="2030" r:id="rId51"/>
    <p:sldId id="271" r:id="rId52"/>
    <p:sldId id="1941" r:id="rId53"/>
    <p:sldId id="272" r:id="rId54"/>
    <p:sldId id="1953" r:id="rId55"/>
    <p:sldId id="1952" r:id="rId56"/>
    <p:sldId id="2019" r:id="rId57"/>
    <p:sldId id="1932" r:id="rId58"/>
    <p:sldId id="2032" r:id="rId59"/>
    <p:sldId id="2029" r:id="rId60"/>
    <p:sldId id="2026" r:id="rId61"/>
    <p:sldId id="2018" r:id="rId62"/>
    <p:sldId id="273" r:id="rId63"/>
    <p:sldId id="274" r:id="rId64"/>
    <p:sldId id="2027" r:id="rId65"/>
    <p:sldId id="2028" r:id="rId66"/>
    <p:sldId id="275" r:id="rId67"/>
    <p:sldId id="276" r:id="rId68"/>
    <p:sldId id="2020" r:id="rId69"/>
    <p:sldId id="1934" r:id="rId70"/>
    <p:sldId id="2021" r:id="rId71"/>
    <p:sldId id="2022" r:id="rId72"/>
    <p:sldId id="2023" r:id="rId73"/>
    <p:sldId id="277" r:id="rId74"/>
    <p:sldId id="1926" r:id="rId75"/>
    <p:sldId id="279" r:id="rId76"/>
    <p:sldId id="1937" r:id="rId77"/>
    <p:sldId id="1938" r:id="rId78"/>
    <p:sldId id="2024" r:id="rId79"/>
    <p:sldId id="1919" r:id="rId80"/>
    <p:sldId id="195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61A4"/>
    <a:srgbClr val="E3D1E5"/>
    <a:srgbClr val="FDE9F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25" autoAdjust="0"/>
    <p:restoredTop sz="93557" autoAdjust="0"/>
  </p:normalViewPr>
  <p:slideViewPr>
    <p:cSldViewPr snapToGrid="0">
      <p:cViewPr>
        <p:scale>
          <a:sx n="50" d="100"/>
          <a:sy n="50" d="100"/>
        </p:scale>
        <p:origin x="896" y="280"/>
      </p:cViewPr>
      <p:guideLst/>
    </p:cSldViewPr>
  </p:slideViewPr>
  <p:notesTextViewPr>
    <p:cViewPr>
      <p:scale>
        <a:sx n="1" d="1"/>
        <a:sy n="1" d="1"/>
      </p:scale>
      <p:origin x="0" y="0"/>
    </p:cViewPr>
  </p:notesTextViewPr>
  <p:sorterViewPr>
    <p:cViewPr>
      <p:scale>
        <a:sx n="50" d="100"/>
        <a:sy n="50" d="100"/>
      </p:scale>
      <p:origin x="0" y="-84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obel Bandurek" userId="6d3bc613-7088-47b9-921f-9f7ed0c86635" providerId="ADAL" clId="{7E476AD7-7F3D-45F5-BD04-74D43A009561}"/>
    <pc:docChg chg="modSld">
      <pc:chgData name="Isobel Bandurek" userId="6d3bc613-7088-47b9-921f-9f7ed0c86635" providerId="ADAL" clId="{7E476AD7-7F3D-45F5-BD04-74D43A009561}" dt="2024-11-12T16:05:08.894" v="2" actId="123"/>
      <pc:docMkLst>
        <pc:docMk/>
      </pc:docMkLst>
      <pc:sldChg chg="modSp mod">
        <pc:chgData name="Isobel Bandurek" userId="6d3bc613-7088-47b9-921f-9f7ed0c86635" providerId="ADAL" clId="{7E476AD7-7F3D-45F5-BD04-74D43A009561}" dt="2024-11-12T16:05:08.894" v="2" actId="123"/>
        <pc:sldMkLst>
          <pc:docMk/>
          <pc:sldMk cId="2926483129" sldId="1919"/>
        </pc:sldMkLst>
        <pc:spChg chg="mod">
          <ac:chgData name="Isobel Bandurek" userId="6d3bc613-7088-47b9-921f-9f7ed0c86635" providerId="ADAL" clId="{7E476AD7-7F3D-45F5-BD04-74D43A009561}" dt="2024-11-12T16:05:08.894" v="2" actId="123"/>
          <ac:spMkLst>
            <pc:docMk/>
            <pc:sldMk cId="2926483129" sldId="1919"/>
            <ac:spMk id="5" creationId="{08311D98-192E-B7DD-4493-42CECE85B57F}"/>
          </ac:spMkLst>
        </pc:spChg>
      </pc:sldChg>
      <pc:sldChg chg="modSp mod">
        <pc:chgData name="Isobel Bandurek" userId="6d3bc613-7088-47b9-921f-9f7ed0c86635" providerId="ADAL" clId="{7E476AD7-7F3D-45F5-BD04-74D43A009561}" dt="2024-11-12T16:02:37.242" v="1" actId="1076"/>
        <pc:sldMkLst>
          <pc:docMk/>
          <pc:sldMk cId="181819090" sldId="2011"/>
        </pc:sldMkLst>
        <pc:picChg chg="mod modCrop">
          <ac:chgData name="Isobel Bandurek" userId="6d3bc613-7088-47b9-921f-9f7ed0c86635" providerId="ADAL" clId="{7E476AD7-7F3D-45F5-BD04-74D43A009561}" dt="2024-11-12T16:02:37.242" v="1" actId="1076"/>
          <ac:picMkLst>
            <pc:docMk/>
            <pc:sldMk cId="181819090" sldId="2011"/>
            <ac:picMk id="3" creationId="{50382260-4359-F9EF-B040-EC740ED9A35E}"/>
          </ac:picMkLst>
        </pc:picChg>
      </pc:sldChg>
    </pc:docChg>
  </pc:docChgLst>
  <pc:docChgLst>
    <pc:chgData name="Isobel Bandurek" userId="6d3bc613-7088-47b9-921f-9f7ed0c86635" providerId="ADAL" clId="{9841558D-B754-4E8F-BF74-6E5BC84350DC}"/>
    <pc:docChg chg="undo redo custSel addSld delSld modSld sldOrd delMainMaster modMainMaster">
      <pc:chgData name="Isobel Bandurek" userId="6d3bc613-7088-47b9-921f-9f7ed0c86635" providerId="ADAL" clId="{9841558D-B754-4E8F-BF74-6E5BC84350DC}" dt="2024-10-14T13:46:17.389" v="7992" actId="14826"/>
      <pc:docMkLst>
        <pc:docMk/>
      </pc:docMkLst>
      <pc:sldChg chg="addSp delSp modSp mod chgLayout">
        <pc:chgData name="Isobel Bandurek" userId="6d3bc613-7088-47b9-921f-9f7ed0c86635" providerId="ADAL" clId="{9841558D-B754-4E8F-BF74-6E5BC84350DC}" dt="2024-09-05T11:40:41.477" v="665" actId="1076"/>
        <pc:sldMkLst>
          <pc:docMk/>
          <pc:sldMk cId="1402857647" sldId="256"/>
        </pc:sldMkLst>
        <pc:spChg chg="mod ord">
          <ac:chgData name="Isobel Bandurek" userId="6d3bc613-7088-47b9-921f-9f7ed0c86635" providerId="ADAL" clId="{9841558D-B754-4E8F-BF74-6E5BC84350DC}" dt="2024-09-05T11:40:26.179" v="663" actId="207"/>
          <ac:spMkLst>
            <pc:docMk/>
            <pc:sldMk cId="1402857647" sldId="256"/>
            <ac:spMk id="2" creationId="{78578875-F3DA-384E-B97A-54DE4859E470}"/>
          </ac:spMkLst>
        </pc:spChg>
        <pc:spChg chg="del mod ord">
          <ac:chgData name="Isobel Bandurek" userId="6d3bc613-7088-47b9-921f-9f7ed0c86635" providerId="ADAL" clId="{9841558D-B754-4E8F-BF74-6E5BC84350DC}" dt="2024-09-05T11:00:59.341" v="41" actId="478"/>
          <ac:spMkLst>
            <pc:docMk/>
            <pc:sldMk cId="1402857647" sldId="256"/>
            <ac:spMk id="3" creationId="{BBD3C3B5-B26B-EDC1-952C-62FF8CF79732}"/>
          </ac:spMkLst>
        </pc:spChg>
        <pc:spChg chg="add del mod">
          <ac:chgData name="Isobel Bandurek" userId="6d3bc613-7088-47b9-921f-9f7ed0c86635" providerId="ADAL" clId="{9841558D-B754-4E8F-BF74-6E5BC84350DC}" dt="2024-09-05T10:59:51.020" v="18" actId="6264"/>
          <ac:spMkLst>
            <pc:docMk/>
            <pc:sldMk cId="1402857647" sldId="256"/>
            <ac:spMk id="4" creationId="{07926789-ED8B-5A5B-B53C-E24D82466FA5}"/>
          </ac:spMkLst>
        </pc:spChg>
        <pc:spChg chg="add del mod">
          <ac:chgData name="Isobel Bandurek" userId="6d3bc613-7088-47b9-921f-9f7ed0c86635" providerId="ADAL" clId="{9841558D-B754-4E8F-BF74-6E5BC84350DC}" dt="2024-09-05T10:59:51.020" v="18" actId="6264"/>
          <ac:spMkLst>
            <pc:docMk/>
            <pc:sldMk cId="1402857647" sldId="256"/>
            <ac:spMk id="5" creationId="{7DB8E69B-D324-BEDA-0EBE-97607B445C6D}"/>
          </ac:spMkLst>
        </pc:spChg>
        <pc:spChg chg="add del mod">
          <ac:chgData name="Isobel Bandurek" userId="6d3bc613-7088-47b9-921f-9f7ed0c86635" providerId="ADAL" clId="{9841558D-B754-4E8F-BF74-6E5BC84350DC}" dt="2024-09-05T11:01:01.424" v="42" actId="478"/>
          <ac:spMkLst>
            <pc:docMk/>
            <pc:sldMk cId="1402857647" sldId="256"/>
            <ac:spMk id="7" creationId="{0A47CB57-AB34-6369-6D95-25CD6080E3D9}"/>
          </ac:spMkLst>
        </pc:spChg>
        <pc:picChg chg="add mod">
          <ac:chgData name="Isobel Bandurek" userId="6d3bc613-7088-47b9-921f-9f7ed0c86635" providerId="ADAL" clId="{9841558D-B754-4E8F-BF74-6E5BC84350DC}" dt="2024-09-05T11:40:41.477" v="665" actId="1076"/>
          <ac:picMkLst>
            <pc:docMk/>
            <pc:sldMk cId="1402857647" sldId="256"/>
            <ac:picMk id="9" creationId="{5F06C07B-5539-2617-6298-A8DD2BD12C78}"/>
          </ac:picMkLst>
        </pc:picChg>
        <pc:picChg chg="add mod">
          <ac:chgData name="Isobel Bandurek" userId="6d3bc613-7088-47b9-921f-9f7ed0c86635" providerId="ADAL" clId="{9841558D-B754-4E8F-BF74-6E5BC84350DC}" dt="2024-09-05T11:40:19.459" v="662" actId="29295"/>
          <ac:picMkLst>
            <pc:docMk/>
            <pc:sldMk cId="1402857647" sldId="256"/>
            <ac:picMk id="10" creationId="{0CE0AB15-891E-A65C-4DB2-737C1CFA7B16}"/>
          </ac:picMkLst>
        </pc:picChg>
      </pc:sldChg>
      <pc:sldChg chg="modSp del mod">
        <pc:chgData name="Isobel Bandurek" userId="6d3bc613-7088-47b9-921f-9f7ed0c86635" providerId="ADAL" clId="{9841558D-B754-4E8F-BF74-6E5BC84350DC}" dt="2024-09-12T16:21:10.104" v="5332" actId="47"/>
        <pc:sldMkLst>
          <pc:docMk/>
          <pc:sldMk cId="2037217952" sldId="258"/>
        </pc:sldMkLst>
        <pc:spChg chg="mod">
          <ac:chgData name="Isobel Bandurek" userId="6d3bc613-7088-47b9-921f-9f7ed0c86635" providerId="ADAL" clId="{9841558D-B754-4E8F-BF74-6E5BC84350DC}" dt="2024-09-06T08:40:49.667" v="3883" actId="20577"/>
          <ac:spMkLst>
            <pc:docMk/>
            <pc:sldMk cId="2037217952" sldId="258"/>
            <ac:spMk id="3" creationId="{54BD9428-80FF-5E23-5B96-581B6E82A2AC}"/>
          </ac:spMkLst>
        </pc:spChg>
        <pc:spChg chg="mod">
          <ac:chgData name="Isobel Bandurek" userId="6d3bc613-7088-47b9-921f-9f7ed0c86635" providerId="ADAL" clId="{9841558D-B754-4E8F-BF74-6E5BC84350DC}" dt="2024-09-06T08:13:23.603" v="3346" actId="207"/>
          <ac:spMkLst>
            <pc:docMk/>
            <pc:sldMk cId="2037217952" sldId="258"/>
            <ac:spMk id="4" creationId="{25A46399-0918-3402-47E3-978CCA74E7CF}"/>
          </ac:spMkLst>
        </pc:spChg>
      </pc:sldChg>
      <pc:sldChg chg="addSp delSp modSp del mod">
        <pc:chgData name="Isobel Bandurek" userId="6d3bc613-7088-47b9-921f-9f7ed0c86635" providerId="ADAL" clId="{9841558D-B754-4E8F-BF74-6E5BC84350DC}" dt="2024-09-05T11:12:04.665" v="221" actId="47"/>
        <pc:sldMkLst>
          <pc:docMk/>
          <pc:sldMk cId="1794419379" sldId="259"/>
        </pc:sldMkLst>
        <pc:grpChg chg="add del mod">
          <ac:chgData name="Isobel Bandurek" userId="6d3bc613-7088-47b9-921f-9f7ed0c86635" providerId="ADAL" clId="{9841558D-B754-4E8F-BF74-6E5BC84350DC}" dt="2024-09-05T11:11:32.810" v="171" actId="478"/>
          <ac:grpSpMkLst>
            <pc:docMk/>
            <pc:sldMk cId="1794419379" sldId="259"/>
            <ac:grpSpMk id="2" creationId="{609A33D4-554E-6934-27D7-747E348EAF85}"/>
          </ac:grpSpMkLst>
        </pc:grpChg>
        <pc:grpChg chg="del mod">
          <ac:chgData name="Isobel Bandurek" userId="6d3bc613-7088-47b9-921f-9f7ed0c86635" providerId="ADAL" clId="{9841558D-B754-4E8F-BF74-6E5BC84350DC}" dt="2024-09-05T11:11:23.123" v="168" actId="478"/>
          <ac:grpSpMkLst>
            <pc:docMk/>
            <pc:sldMk cId="1794419379" sldId="259"/>
            <ac:grpSpMk id="7" creationId="{58D792EF-A354-B717-DF02-EE4550637DF2}"/>
          </ac:grpSpMkLst>
        </pc:grpChg>
        <pc:picChg chg="mod">
          <ac:chgData name="Isobel Bandurek" userId="6d3bc613-7088-47b9-921f-9f7ed0c86635" providerId="ADAL" clId="{9841558D-B754-4E8F-BF74-6E5BC84350DC}" dt="2024-09-05T11:11:21.874" v="167"/>
          <ac:picMkLst>
            <pc:docMk/>
            <pc:sldMk cId="1794419379" sldId="259"/>
            <ac:picMk id="3" creationId="{98778522-CB29-3471-7088-96F10E1E4925}"/>
          </ac:picMkLst>
        </pc:picChg>
        <pc:picChg chg="mod">
          <ac:chgData name="Isobel Bandurek" userId="6d3bc613-7088-47b9-921f-9f7ed0c86635" providerId="ADAL" clId="{9841558D-B754-4E8F-BF74-6E5BC84350DC}" dt="2024-09-05T11:11:21.874" v="167"/>
          <ac:picMkLst>
            <pc:docMk/>
            <pc:sldMk cId="1794419379" sldId="259"/>
            <ac:picMk id="4" creationId="{8BF631E8-1688-692F-82FD-7170E052AE26}"/>
          </ac:picMkLst>
        </pc:picChg>
        <pc:picChg chg="mod">
          <ac:chgData name="Isobel Bandurek" userId="6d3bc613-7088-47b9-921f-9f7ed0c86635" providerId="ADAL" clId="{9841558D-B754-4E8F-BF74-6E5BC84350DC}" dt="2024-09-05T11:03:38.989" v="70" actId="207"/>
          <ac:picMkLst>
            <pc:docMk/>
            <pc:sldMk cId="1794419379" sldId="259"/>
            <ac:picMk id="8" creationId="{D7F455DB-0477-A6CE-0E7B-D8F6D181ADE7}"/>
          </ac:picMkLst>
        </pc:picChg>
        <pc:picChg chg="mod">
          <ac:chgData name="Isobel Bandurek" userId="6d3bc613-7088-47b9-921f-9f7ed0c86635" providerId="ADAL" clId="{9841558D-B754-4E8F-BF74-6E5BC84350DC}" dt="2024-09-05T11:03:38.989" v="70" actId="207"/>
          <ac:picMkLst>
            <pc:docMk/>
            <pc:sldMk cId="1794419379" sldId="259"/>
            <ac:picMk id="9" creationId="{85C5D317-5068-1700-CE9D-401AEE69EE84}"/>
          </ac:picMkLst>
        </pc:picChg>
      </pc:sldChg>
      <pc:sldChg chg="addSp modSp mod">
        <pc:chgData name="Isobel Bandurek" userId="6d3bc613-7088-47b9-921f-9f7ed0c86635" providerId="ADAL" clId="{9841558D-B754-4E8F-BF74-6E5BC84350DC}" dt="2024-09-12T16:07:02.851" v="4973"/>
        <pc:sldMkLst>
          <pc:docMk/>
          <pc:sldMk cId="1314933050" sldId="260"/>
        </pc:sldMkLst>
        <pc:spChg chg="mod">
          <ac:chgData name="Isobel Bandurek" userId="6d3bc613-7088-47b9-921f-9f7ed0c86635" providerId="ADAL" clId="{9841558D-B754-4E8F-BF74-6E5BC84350DC}" dt="2024-09-12T16:06:58.992" v="4972" actId="20577"/>
          <ac:spMkLst>
            <pc:docMk/>
            <pc:sldMk cId="1314933050" sldId="260"/>
            <ac:spMk id="2" creationId="{CE72479D-FB5E-5E8C-7BA6-7586A4F090F4}"/>
          </ac:spMkLst>
        </pc:spChg>
        <pc:picChg chg="add mod ord modCrop">
          <ac:chgData name="Isobel Bandurek" userId="6d3bc613-7088-47b9-921f-9f7ed0c86635" providerId="ADAL" clId="{9841558D-B754-4E8F-BF74-6E5BC84350DC}" dt="2024-09-12T16:07:02.851" v="4973"/>
          <ac:picMkLst>
            <pc:docMk/>
            <pc:sldMk cId="1314933050" sldId="260"/>
            <ac:picMk id="5" creationId="{C1FC4895-D744-C7F2-55A3-0FF9D9BDB576}"/>
          </ac:picMkLst>
        </pc:picChg>
      </pc:sldChg>
      <pc:sldChg chg="addSp modSp mod ord">
        <pc:chgData name="Isobel Bandurek" userId="6d3bc613-7088-47b9-921f-9f7ed0c86635" providerId="ADAL" clId="{9841558D-B754-4E8F-BF74-6E5BC84350DC}" dt="2024-10-07T07:41:09.294" v="6489" actId="13926"/>
        <pc:sldMkLst>
          <pc:docMk/>
          <pc:sldMk cId="3778580475" sldId="261"/>
        </pc:sldMkLst>
        <pc:spChg chg="mod">
          <ac:chgData name="Isobel Bandurek" userId="6d3bc613-7088-47b9-921f-9f7ed0c86635" providerId="ADAL" clId="{9841558D-B754-4E8F-BF74-6E5BC84350DC}" dt="2024-10-07T07:41:09.294" v="6489" actId="13926"/>
          <ac:spMkLst>
            <pc:docMk/>
            <pc:sldMk cId="3778580475" sldId="261"/>
            <ac:spMk id="3" creationId="{D33E8318-9334-E5BF-14A5-A806310836F6}"/>
          </ac:spMkLst>
        </pc:spChg>
        <pc:picChg chg="add mod">
          <ac:chgData name="Isobel Bandurek" userId="6d3bc613-7088-47b9-921f-9f7ed0c86635" providerId="ADAL" clId="{9841558D-B754-4E8F-BF74-6E5BC84350DC}" dt="2024-09-12T16:00:31.023" v="4820"/>
          <ac:picMkLst>
            <pc:docMk/>
            <pc:sldMk cId="3778580475" sldId="261"/>
            <ac:picMk id="4" creationId="{A332DF2B-ECE9-279B-A085-F15616CE97D5}"/>
          </ac:picMkLst>
        </pc:picChg>
      </pc:sldChg>
      <pc:sldChg chg="addSp delSp modSp mod modClrScheme chgLayout">
        <pc:chgData name="Isobel Bandurek" userId="6d3bc613-7088-47b9-921f-9f7ed0c86635" providerId="ADAL" clId="{9841558D-B754-4E8F-BF74-6E5BC84350DC}" dt="2024-10-14T13:31:55.354" v="7682" actId="20577"/>
        <pc:sldMkLst>
          <pc:docMk/>
          <pc:sldMk cId="340833631" sldId="262"/>
        </pc:sldMkLst>
        <pc:spChg chg="add del mod ord">
          <ac:chgData name="Isobel Bandurek" userId="6d3bc613-7088-47b9-921f-9f7ed0c86635" providerId="ADAL" clId="{9841558D-B754-4E8F-BF74-6E5BC84350DC}" dt="2024-10-14T13:31:47.987" v="7653" actId="700"/>
          <ac:spMkLst>
            <pc:docMk/>
            <pc:sldMk cId="340833631" sldId="262"/>
            <ac:spMk id="3" creationId="{F897CB7E-9E18-5935-6726-2955887F66B0}"/>
          </ac:spMkLst>
        </pc:spChg>
        <pc:spChg chg="add mod ord">
          <ac:chgData name="Isobel Bandurek" userId="6d3bc613-7088-47b9-921f-9f7ed0c86635" providerId="ADAL" clId="{9841558D-B754-4E8F-BF74-6E5BC84350DC}" dt="2024-10-14T13:31:55.354" v="7682" actId="20577"/>
          <ac:spMkLst>
            <pc:docMk/>
            <pc:sldMk cId="340833631" sldId="262"/>
            <ac:spMk id="4" creationId="{859DDA89-B51C-10A5-F83D-8963E915E3E3}"/>
          </ac:spMkLst>
        </pc:spChg>
        <pc:spChg chg="del">
          <ac:chgData name="Isobel Bandurek" userId="6d3bc613-7088-47b9-921f-9f7ed0c86635" providerId="ADAL" clId="{9841558D-B754-4E8F-BF74-6E5BC84350DC}" dt="2024-09-05T11:51:53.670" v="1051" actId="700"/>
          <ac:spMkLst>
            <pc:docMk/>
            <pc:sldMk cId="340833631" sldId="262"/>
            <ac:spMk id="5" creationId="{730F4391-7AE6-4F51-2D88-83C12FAAF79B}"/>
          </ac:spMkLst>
        </pc:spChg>
        <pc:spChg chg="del mod">
          <ac:chgData name="Isobel Bandurek" userId="6d3bc613-7088-47b9-921f-9f7ed0c86635" providerId="ADAL" clId="{9841558D-B754-4E8F-BF74-6E5BC84350DC}" dt="2024-09-05T11:50:23.940" v="971" actId="1032"/>
          <ac:spMkLst>
            <pc:docMk/>
            <pc:sldMk cId="340833631" sldId="262"/>
            <ac:spMk id="6" creationId="{D92C123E-7F7F-A83A-3B55-A9E65BD1E0D5}"/>
          </ac:spMkLst>
        </pc:spChg>
        <pc:graphicFrameChg chg="add mod ord modGraphic">
          <ac:chgData name="Isobel Bandurek" userId="6d3bc613-7088-47b9-921f-9f7ed0c86635" providerId="ADAL" clId="{9841558D-B754-4E8F-BF74-6E5BC84350DC}" dt="2024-10-14T13:31:47.987" v="7653" actId="700"/>
          <ac:graphicFrameMkLst>
            <pc:docMk/>
            <pc:sldMk cId="340833631" sldId="262"/>
            <ac:graphicFrameMk id="2" creationId="{7EB43764-301F-20D3-9A02-B93E6ADFD389}"/>
          </ac:graphicFrameMkLst>
        </pc:graphicFrameChg>
      </pc:sldChg>
      <pc:sldChg chg="addSp modSp mod">
        <pc:chgData name="Isobel Bandurek" userId="6d3bc613-7088-47b9-921f-9f7ed0c86635" providerId="ADAL" clId="{9841558D-B754-4E8F-BF74-6E5BC84350DC}" dt="2024-10-07T07:41:28.440" v="6494" actId="13926"/>
        <pc:sldMkLst>
          <pc:docMk/>
          <pc:sldMk cId="3060260255" sldId="263"/>
        </pc:sldMkLst>
        <pc:spChg chg="mod">
          <ac:chgData name="Isobel Bandurek" userId="6d3bc613-7088-47b9-921f-9f7ed0c86635" providerId="ADAL" clId="{9841558D-B754-4E8F-BF74-6E5BC84350DC}" dt="2024-10-07T07:41:28.440" v="6494" actId="13926"/>
          <ac:spMkLst>
            <pc:docMk/>
            <pc:sldMk cId="3060260255" sldId="263"/>
            <ac:spMk id="3" creationId="{D33E8318-9334-E5BF-14A5-A806310836F6}"/>
          </ac:spMkLst>
        </pc:spChg>
        <pc:picChg chg="add mod">
          <ac:chgData name="Isobel Bandurek" userId="6d3bc613-7088-47b9-921f-9f7ed0c86635" providerId="ADAL" clId="{9841558D-B754-4E8F-BF74-6E5BC84350DC}" dt="2024-09-12T16:00:25.719" v="4819"/>
          <ac:picMkLst>
            <pc:docMk/>
            <pc:sldMk cId="3060260255" sldId="263"/>
            <ac:picMk id="4" creationId="{B5ACB1EE-3D21-59FE-BF9C-311A2CD34C42}"/>
          </ac:picMkLst>
        </pc:picChg>
      </pc:sldChg>
      <pc:sldChg chg="addSp modSp del mod modClrScheme chgLayout">
        <pc:chgData name="Isobel Bandurek" userId="6d3bc613-7088-47b9-921f-9f7ed0c86635" providerId="ADAL" clId="{9841558D-B754-4E8F-BF74-6E5BC84350DC}" dt="2024-09-06T08:44:37.048" v="3898" actId="47"/>
        <pc:sldMkLst>
          <pc:docMk/>
          <pc:sldMk cId="1707286510" sldId="264"/>
        </pc:sldMkLst>
        <pc:spChg chg="add mod ord">
          <ac:chgData name="Isobel Bandurek" userId="6d3bc613-7088-47b9-921f-9f7ed0c86635" providerId="ADAL" clId="{9841558D-B754-4E8F-BF74-6E5BC84350DC}" dt="2024-09-05T13:22:34.306" v="2442" actId="113"/>
          <ac:spMkLst>
            <pc:docMk/>
            <pc:sldMk cId="1707286510" sldId="264"/>
            <ac:spMk id="2" creationId="{18A4CA50-34E2-A92F-4D3C-E76F6DBEF883}"/>
          </ac:spMkLst>
        </pc:spChg>
        <pc:spChg chg="mod ord">
          <ac:chgData name="Isobel Bandurek" userId="6d3bc613-7088-47b9-921f-9f7ed0c86635" providerId="ADAL" clId="{9841558D-B754-4E8F-BF74-6E5BC84350DC}" dt="2024-09-05T11:48:54.007" v="968" actId="255"/>
          <ac:spMkLst>
            <pc:docMk/>
            <pc:sldMk cId="1707286510" sldId="264"/>
            <ac:spMk id="5" creationId="{730F4391-7AE6-4F51-2D88-83C12FAAF79B}"/>
          </ac:spMkLst>
        </pc:spChg>
        <pc:spChg chg="mod ord">
          <ac:chgData name="Isobel Bandurek" userId="6d3bc613-7088-47b9-921f-9f7ed0c86635" providerId="ADAL" clId="{9841558D-B754-4E8F-BF74-6E5BC84350DC}" dt="2024-09-05T11:48:40.427" v="945" actId="20577"/>
          <ac:spMkLst>
            <pc:docMk/>
            <pc:sldMk cId="1707286510" sldId="264"/>
            <ac:spMk id="6" creationId="{D92C123E-7F7F-A83A-3B55-A9E65BD1E0D5}"/>
          </ac:spMkLst>
        </pc:spChg>
      </pc:sldChg>
      <pc:sldChg chg="addSp delSp modSp mod modClrScheme chgLayout">
        <pc:chgData name="Isobel Bandurek" userId="6d3bc613-7088-47b9-921f-9f7ed0c86635" providerId="ADAL" clId="{9841558D-B754-4E8F-BF74-6E5BC84350DC}" dt="2024-10-07T07:41:45.143" v="6499" actId="13926"/>
        <pc:sldMkLst>
          <pc:docMk/>
          <pc:sldMk cId="560965183" sldId="265"/>
        </pc:sldMkLst>
        <pc:spChg chg="mod ord">
          <ac:chgData name="Isobel Bandurek" userId="6d3bc613-7088-47b9-921f-9f7ed0c86635" providerId="ADAL" clId="{9841558D-B754-4E8F-BF74-6E5BC84350DC}" dt="2024-09-05T13:03:46.879" v="1914" actId="700"/>
          <ac:spMkLst>
            <pc:docMk/>
            <pc:sldMk cId="560965183" sldId="265"/>
            <ac:spMk id="2" creationId="{CE72479D-FB5E-5E8C-7BA6-7586A4F090F4}"/>
          </ac:spMkLst>
        </pc:spChg>
        <pc:spChg chg="add del mod ord">
          <ac:chgData name="Isobel Bandurek" userId="6d3bc613-7088-47b9-921f-9f7ed0c86635" providerId="ADAL" clId="{9841558D-B754-4E8F-BF74-6E5BC84350DC}" dt="2024-10-07T07:41:45.143" v="6499" actId="13926"/>
          <ac:spMkLst>
            <pc:docMk/>
            <pc:sldMk cId="560965183" sldId="265"/>
            <ac:spMk id="3" creationId="{D33E8318-9334-E5BF-14A5-A806310836F6}"/>
          </ac:spMkLst>
        </pc:spChg>
        <pc:spChg chg="add del mod ord">
          <ac:chgData name="Isobel Bandurek" userId="6d3bc613-7088-47b9-921f-9f7ed0c86635" providerId="ADAL" clId="{9841558D-B754-4E8F-BF74-6E5BC84350DC}" dt="2024-09-05T13:03:46.879" v="1914" actId="700"/>
          <ac:spMkLst>
            <pc:docMk/>
            <pc:sldMk cId="560965183" sldId="265"/>
            <ac:spMk id="5" creationId="{BA9A8343-E565-13E2-DECC-811E93A8A28A}"/>
          </ac:spMkLst>
        </pc:spChg>
        <pc:picChg chg="add mod">
          <ac:chgData name="Isobel Bandurek" userId="6d3bc613-7088-47b9-921f-9f7ed0c86635" providerId="ADAL" clId="{9841558D-B754-4E8F-BF74-6E5BC84350DC}" dt="2024-09-12T16:00:51.072" v="4822"/>
          <ac:picMkLst>
            <pc:docMk/>
            <pc:sldMk cId="560965183" sldId="265"/>
            <ac:picMk id="4" creationId="{1ACBD494-7521-39CB-38D3-471E91C32148}"/>
          </ac:picMkLst>
        </pc:picChg>
      </pc:sldChg>
      <pc:sldChg chg="addSp modSp mod">
        <pc:chgData name="Isobel Bandurek" userId="6d3bc613-7088-47b9-921f-9f7ed0c86635" providerId="ADAL" clId="{9841558D-B754-4E8F-BF74-6E5BC84350DC}" dt="2024-09-12T16:01:07.942" v="4826" actId="27349"/>
        <pc:sldMkLst>
          <pc:docMk/>
          <pc:sldMk cId="3715086745" sldId="266"/>
        </pc:sldMkLst>
        <pc:spChg chg="add mod">
          <ac:chgData name="Isobel Bandurek" userId="6d3bc613-7088-47b9-921f-9f7ed0c86635" providerId="ADAL" clId="{9841558D-B754-4E8F-BF74-6E5BC84350DC}" dt="2024-09-12T16:01:04.560" v="4825" actId="207"/>
          <ac:spMkLst>
            <pc:docMk/>
            <pc:sldMk cId="3715086745" sldId="266"/>
            <ac:spMk id="2" creationId="{C28A7B95-2AEF-0FB5-01D1-3DED7A57C7AE}"/>
          </ac:spMkLst>
        </pc:spChg>
        <pc:spChg chg="mod">
          <ac:chgData name="Isobel Bandurek" userId="6d3bc613-7088-47b9-921f-9f7ed0c86635" providerId="ADAL" clId="{9841558D-B754-4E8F-BF74-6E5BC84350DC}" dt="2024-09-05T12:59:30.930" v="1874" actId="404"/>
          <ac:spMkLst>
            <pc:docMk/>
            <pc:sldMk cId="3715086745" sldId="266"/>
            <ac:spMk id="5" creationId="{730F4391-7AE6-4F51-2D88-83C12FAAF79B}"/>
          </ac:spMkLst>
        </pc:spChg>
        <pc:spChg chg="mod">
          <ac:chgData name="Isobel Bandurek" userId="6d3bc613-7088-47b9-921f-9f7ed0c86635" providerId="ADAL" clId="{9841558D-B754-4E8F-BF74-6E5BC84350DC}" dt="2024-09-12T16:01:04.560" v="4825" actId="207"/>
          <ac:spMkLst>
            <pc:docMk/>
            <pc:sldMk cId="3715086745" sldId="266"/>
            <ac:spMk id="6" creationId="{D92C123E-7F7F-A83A-3B55-A9E65BD1E0D5}"/>
          </ac:spMkLst>
        </pc:spChg>
        <pc:picChg chg="add mod">
          <ac:chgData name="Isobel Bandurek" userId="6d3bc613-7088-47b9-921f-9f7ed0c86635" providerId="ADAL" clId="{9841558D-B754-4E8F-BF74-6E5BC84350DC}" dt="2024-09-12T16:01:07.942" v="4826" actId="27349"/>
          <ac:picMkLst>
            <pc:docMk/>
            <pc:sldMk cId="3715086745" sldId="266"/>
            <ac:picMk id="4" creationId="{ACFEBCA4-CF8C-BCC4-2A01-AEAD2EF013FD}"/>
          </ac:picMkLst>
        </pc:picChg>
        <pc:picChg chg="add mod">
          <ac:chgData name="Isobel Bandurek" userId="6d3bc613-7088-47b9-921f-9f7ed0c86635" providerId="ADAL" clId="{9841558D-B754-4E8F-BF74-6E5BC84350DC}" dt="2024-09-12T16:01:07.942" v="4826" actId="27349"/>
          <ac:picMkLst>
            <pc:docMk/>
            <pc:sldMk cId="3715086745" sldId="266"/>
            <ac:picMk id="8" creationId="{D17D3795-71F3-D19C-A927-430C14D51C41}"/>
          </ac:picMkLst>
        </pc:picChg>
      </pc:sldChg>
      <pc:sldChg chg="addSp delSp modSp mod">
        <pc:chgData name="Isobel Bandurek" userId="6d3bc613-7088-47b9-921f-9f7ed0c86635" providerId="ADAL" clId="{9841558D-B754-4E8F-BF74-6E5BC84350DC}" dt="2024-10-07T07:48:30.993" v="6547" actId="478"/>
        <pc:sldMkLst>
          <pc:docMk/>
          <pc:sldMk cId="58857605" sldId="267"/>
        </pc:sldMkLst>
        <pc:spChg chg="mod">
          <ac:chgData name="Isobel Bandurek" userId="6d3bc613-7088-47b9-921f-9f7ed0c86635" providerId="ADAL" clId="{9841558D-B754-4E8F-BF74-6E5BC84350DC}" dt="2024-10-07T07:42:03.950" v="6504" actId="13926"/>
          <ac:spMkLst>
            <pc:docMk/>
            <pc:sldMk cId="58857605" sldId="267"/>
            <ac:spMk id="3" creationId="{D33E8318-9334-E5BF-14A5-A806310836F6}"/>
          </ac:spMkLst>
        </pc:spChg>
        <pc:spChg chg="add del mod">
          <ac:chgData name="Isobel Bandurek" userId="6d3bc613-7088-47b9-921f-9f7ed0c86635" providerId="ADAL" clId="{9841558D-B754-4E8F-BF74-6E5BC84350DC}" dt="2024-10-07T07:48:30.993" v="6547" actId="478"/>
          <ac:spMkLst>
            <pc:docMk/>
            <pc:sldMk cId="58857605" sldId="267"/>
            <ac:spMk id="7" creationId="{F73A93BC-DFA7-D86A-4C1F-FF0C7F6D87A8}"/>
          </ac:spMkLst>
        </pc:spChg>
        <pc:picChg chg="add mod">
          <ac:chgData name="Isobel Bandurek" userId="6d3bc613-7088-47b9-921f-9f7ed0c86635" providerId="ADAL" clId="{9841558D-B754-4E8F-BF74-6E5BC84350DC}" dt="2024-09-12T16:01:40.321" v="4831"/>
          <ac:picMkLst>
            <pc:docMk/>
            <pc:sldMk cId="58857605" sldId="267"/>
            <ac:picMk id="4" creationId="{6DC110BE-5790-D0FD-8D88-7477AFE943C5}"/>
          </ac:picMkLst>
        </pc:picChg>
        <pc:picChg chg="add del mod">
          <ac:chgData name="Isobel Bandurek" userId="6d3bc613-7088-47b9-921f-9f7ed0c86635" providerId="ADAL" clId="{9841558D-B754-4E8F-BF74-6E5BC84350DC}" dt="2024-09-12T16:01:55.955" v="4835" actId="478"/>
          <ac:picMkLst>
            <pc:docMk/>
            <pc:sldMk cId="58857605" sldId="267"/>
            <ac:picMk id="6" creationId="{89677526-FFF5-7D4A-4200-4AB83110C64C}"/>
          </ac:picMkLst>
        </pc:picChg>
      </pc:sldChg>
      <pc:sldChg chg="modSp mod">
        <pc:chgData name="Isobel Bandurek" userId="6d3bc613-7088-47b9-921f-9f7ed0c86635" providerId="ADAL" clId="{9841558D-B754-4E8F-BF74-6E5BC84350DC}" dt="2024-09-26T14:47:09.516" v="5633" actId="6549"/>
        <pc:sldMkLst>
          <pc:docMk/>
          <pc:sldMk cId="3491915041" sldId="268"/>
        </pc:sldMkLst>
        <pc:spChg chg="mod">
          <ac:chgData name="Isobel Bandurek" userId="6d3bc613-7088-47b9-921f-9f7ed0c86635" providerId="ADAL" clId="{9841558D-B754-4E8F-BF74-6E5BC84350DC}" dt="2024-09-26T14:47:09.516" v="5633" actId="6549"/>
          <ac:spMkLst>
            <pc:docMk/>
            <pc:sldMk cId="3491915041" sldId="268"/>
            <ac:spMk id="4" creationId="{C590EDF8-9ED2-02FB-1A53-8A325CECFE9B}"/>
          </ac:spMkLst>
        </pc:spChg>
        <pc:spChg chg="mod">
          <ac:chgData name="Isobel Bandurek" userId="6d3bc613-7088-47b9-921f-9f7ed0c86635" providerId="ADAL" clId="{9841558D-B754-4E8F-BF74-6E5BC84350DC}" dt="2024-09-05T13:04:22.264" v="1962" actId="255"/>
          <ac:spMkLst>
            <pc:docMk/>
            <pc:sldMk cId="3491915041" sldId="268"/>
            <ac:spMk id="5" creationId="{730F4391-7AE6-4F51-2D88-83C12FAAF79B}"/>
          </ac:spMkLst>
        </pc:spChg>
        <pc:spChg chg="mod">
          <ac:chgData name="Isobel Bandurek" userId="6d3bc613-7088-47b9-921f-9f7ed0c86635" providerId="ADAL" clId="{9841558D-B754-4E8F-BF74-6E5BC84350DC}" dt="2024-09-05T13:04:29.301" v="1964" actId="14"/>
          <ac:spMkLst>
            <pc:docMk/>
            <pc:sldMk cId="3491915041" sldId="268"/>
            <ac:spMk id="6" creationId="{D92C123E-7F7F-A83A-3B55-A9E65BD1E0D5}"/>
          </ac:spMkLst>
        </pc:spChg>
      </pc:sldChg>
      <pc:sldChg chg="addSp modSp mod">
        <pc:chgData name="Isobel Bandurek" userId="6d3bc613-7088-47b9-921f-9f7ed0c86635" providerId="ADAL" clId="{9841558D-B754-4E8F-BF74-6E5BC84350DC}" dt="2024-10-07T07:42:25.638" v="6511" actId="13926"/>
        <pc:sldMkLst>
          <pc:docMk/>
          <pc:sldMk cId="2671702244" sldId="269"/>
        </pc:sldMkLst>
        <pc:spChg chg="mod">
          <ac:chgData name="Isobel Bandurek" userId="6d3bc613-7088-47b9-921f-9f7ed0c86635" providerId="ADAL" clId="{9841558D-B754-4E8F-BF74-6E5BC84350DC}" dt="2024-10-07T07:42:25.638" v="6511" actId="13926"/>
          <ac:spMkLst>
            <pc:docMk/>
            <pc:sldMk cId="2671702244" sldId="269"/>
            <ac:spMk id="3" creationId="{D33E8318-9334-E5BF-14A5-A806310836F6}"/>
          </ac:spMkLst>
        </pc:spChg>
        <pc:picChg chg="add mod">
          <ac:chgData name="Isobel Bandurek" userId="6d3bc613-7088-47b9-921f-9f7ed0c86635" providerId="ADAL" clId="{9841558D-B754-4E8F-BF74-6E5BC84350DC}" dt="2024-09-12T16:03:06.179" v="4846"/>
          <ac:picMkLst>
            <pc:docMk/>
            <pc:sldMk cId="2671702244" sldId="269"/>
            <ac:picMk id="4" creationId="{66315BF3-139D-EDB7-0B61-89173C2F659D}"/>
          </ac:picMkLst>
        </pc:picChg>
      </pc:sldChg>
      <pc:sldChg chg="modSp mod ord">
        <pc:chgData name="Isobel Bandurek" userId="6d3bc613-7088-47b9-921f-9f7ed0c86635" providerId="ADAL" clId="{9841558D-B754-4E8F-BF74-6E5BC84350DC}" dt="2024-10-03T11:55:06.204" v="6027"/>
        <pc:sldMkLst>
          <pc:docMk/>
          <pc:sldMk cId="4136257323" sldId="270"/>
        </pc:sldMkLst>
        <pc:spChg chg="mod">
          <ac:chgData name="Isobel Bandurek" userId="6d3bc613-7088-47b9-921f-9f7ed0c86635" providerId="ADAL" clId="{9841558D-B754-4E8F-BF74-6E5BC84350DC}" dt="2024-09-05T13:21:07.213" v="2406" actId="20577"/>
          <ac:spMkLst>
            <pc:docMk/>
            <pc:sldMk cId="4136257323" sldId="270"/>
            <ac:spMk id="5" creationId="{730F4391-7AE6-4F51-2D88-83C12FAAF79B}"/>
          </ac:spMkLst>
        </pc:spChg>
        <pc:spChg chg="mod">
          <ac:chgData name="Isobel Bandurek" userId="6d3bc613-7088-47b9-921f-9f7ed0c86635" providerId="ADAL" clId="{9841558D-B754-4E8F-BF74-6E5BC84350DC}" dt="2024-09-05T13:21:23.503" v="2407" actId="14100"/>
          <ac:spMkLst>
            <pc:docMk/>
            <pc:sldMk cId="4136257323" sldId="270"/>
            <ac:spMk id="6" creationId="{D92C123E-7F7F-A83A-3B55-A9E65BD1E0D5}"/>
          </ac:spMkLst>
        </pc:spChg>
        <pc:graphicFrameChg chg="mod">
          <ac:chgData name="Isobel Bandurek" userId="6d3bc613-7088-47b9-921f-9f7ed0c86635" providerId="ADAL" clId="{9841558D-B754-4E8F-BF74-6E5BC84350DC}" dt="2024-09-12T16:03:15.572" v="4848" actId="12100"/>
          <ac:graphicFrameMkLst>
            <pc:docMk/>
            <pc:sldMk cId="4136257323" sldId="270"/>
            <ac:graphicFrameMk id="2" creationId="{E96C7590-F1D5-72D8-88A6-CFFC09841E17}"/>
          </ac:graphicFrameMkLst>
        </pc:graphicFrameChg>
      </pc:sldChg>
      <pc:sldChg chg="addSp modSp mod">
        <pc:chgData name="Isobel Bandurek" userId="6d3bc613-7088-47b9-921f-9f7ed0c86635" providerId="ADAL" clId="{9841558D-B754-4E8F-BF74-6E5BC84350DC}" dt="2024-10-07T07:42:49.169" v="6516" actId="13926"/>
        <pc:sldMkLst>
          <pc:docMk/>
          <pc:sldMk cId="578659863" sldId="271"/>
        </pc:sldMkLst>
        <pc:spChg chg="mod">
          <ac:chgData name="Isobel Bandurek" userId="6d3bc613-7088-47b9-921f-9f7ed0c86635" providerId="ADAL" clId="{9841558D-B754-4E8F-BF74-6E5BC84350DC}" dt="2024-10-07T07:42:49.169" v="6516" actId="13926"/>
          <ac:spMkLst>
            <pc:docMk/>
            <pc:sldMk cId="578659863" sldId="271"/>
            <ac:spMk id="3" creationId="{D33E8318-9334-E5BF-14A5-A806310836F6}"/>
          </ac:spMkLst>
        </pc:spChg>
        <pc:picChg chg="add mod">
          <ac:chgData name="Isobel Bandurek" userId="6d3bc613-7088-47b9-921f-9f7ed0c86635" providerId="ADAL" clId="{9841558D-B754-4E8F-BF74-6E5BC84350DC}" dt="2024-09-12T16:03:25.207" v="4850"/>
          <ac:picMkLst>
            <pc:docMk/>
            <pc:sldMk cId="578659863" sldId="271"/>
            <ac:picMk id="4" creationId="{F98225FF-8019-BD4A-D7F3-A40F40D6384A}"/>
          </ac:picMkLst>
        </pc:picChg>
      </pc:sldChg>
      <pc:sldChg chg="addSp delSp modSp mod modClrScheme chgLayout">
        <pc:chgData name="Isobel Bandurek" userId="6d3bc613-7088-47b9-921f-9f7ed0c86635" providerId="ADAL" clId="{9841558D-B754-4E8F-BF74-6E5BC84350DC}" dt="2024-10-07T08:01:49.671" v="7100" actId="14100"/>
        <pc:sldMkLst>
          <pc:docMk/>
          <pc:sldMk cId="1074257883" sldId="272"/>
        </pc:sldMkLst>
        <pc:spChg chg="add mod ord">
          <ac:chgData name="Isobel Bandurek" userId="6d3bc613-7088-47b9-921f-9f7ed0c86635" providerId="ADAL" clId="{9841558D-B754-4E8F-BF74-6E5BC84350DC}" dt="2024-10-07T08:01:49.671" v="7100" actId="14100"/>
          <ac:spMkLst>
            <pc:docMk/>
            <pc:sldMk cId="1074257883" sldId="272"/>
            <ac:spMk id="2" creationId="{3A699424-5636-6799-8FB7-8E8D4C7F77BB}"/>
          </ac:spMkLst>
        </pc:spChg>
        <pc:spChg chg="add del mod">
          <ac:chgData name="Isobel Bandurek" userId="6d3bc613-7088-47b9-921f-9f7ed0c86635" providerId="ADAL" clId="{9841558D-B754-4E8F-BF74-6E5BC84350DC}" dt="2024-09-06T09:24:12.785" v="4192" actId="6264"/>
          <ac:spMkLst>
            <pc:docMk/>
            <pc:sldMk cId="1074257883" sldId="272"/>
            <ac:spMk id="3" creationId="{1CB94AA4-7763-7BE8-9446-2C8D7BD7583D}"/>
          </ac:spMkLst>
        </pc:spChg>
        <pc:spChg chg="add mod ord">
          <ac:chgData name="Isobel Bandurek" userId="6d3bc613-7088-47b9-921f-9f7ed0c86635" providerId="ADAL" clId="{9841558D-B754-4E8F-BF74-6E5BC84350DC}" dt="2024-10-07T08:01:44.977" v="7099" actId="242"/>
          <ac:spMkLst>
            <pc:docMk/>
            <pc:sldMk cId="1074257883" sldId="272"/>
            <ac:spMk id="3" creationId="{56D73D33-0833-6BA3-9C07-16BF45405A84}"/>
          </ac:spMkLst>
        </pc:spChg>
        <pc:spChg chg="del">
          <ac:chgData name="Isobel Bandurek" userId="6d3bc613-7088-47b9-921f-9f7ed0c86635" providerId="ADAL" clId="{9841558D-B754-4E8F-BF74-6E5BC84350DC}" dt="2024-09-06T09:24:14.082" v="4193" actId="478"/>
          <ac:spMkLst>
            <pc:docMk/>
            <pc:sldMk cId="1074257883" sldId="272"/>
            <ac:spMk id="4" creationId="{6DDA2B3D-D2D3-890B-4791-DFCDBF39B996}"/>
          </ac:spMkLst>
        </pc:spChg>
        <pc:spChg chg="add mod ord">
          <ac:chgData name="Isobel Bandurek" userId="6d3bc613-7088-47b9-921f-9f7ed0c86635" providerId="ADAL" clId="{9841558D-B754-4E8F-BF74-6E5BC84350DC}" dt="2024-10-07T08:01:44.977" v="7099" actId="242"/>
          <ac:spMkLst>
            <pc:docMk/>
            <pc:sldMk cId="1074257883" sldId="272"/>
            <ac:spMk id="4" creationId="{C452F33E-A6EC-ECB1-8087-B18EBB0A4EAA}"/>
          </ac:spMkLst>
        </pc:spChg>
        <pc:spChg chg="add mod ord">
          <ac:chgData name="Isobel Bandurek" userId="6d3bc613-7088-47b9-921f-9f7ed0c86635" providerId="ADAL" clId="{9841558D-B754-4E8F-BF74-6E5BC84350DC}" dt="2024-09-26T14:49:29.526" v="5643" actId="700"/>
          <ac:spMkLst>
            <pc:docMk/>
            <pc:sldMk cId="1074257883" sldId="272"/>
            <ac:spMk id="5" creationId="{615D3701-A3EB-E800-6E34-44E531BC21D2}"/>
          </ac:spMkLst>
        </pc:spChg>
        <pc:spChg chg="del">
          <ac:chgData name="Isobel Bandurek" userId="6d3bc613-7088-47b9-921f-9f7ed0c86635" providerId="ADAL" clId="{9841558D-B754-4E8F-BF74-6E5BC84350DC}" dt="2024-09-05T11:55:02.770" v="1091" actId="478"/>
          <ac:spMkLst>
            <pc:docMk/>
            <pc:sldMk cId="1074257883" sldId="272"/>
            <ac:spMk id="5" creationId="{730F4391-7AE6-4F51-2D88-83C12FAAF79B}"/>
          </ac:spMkLst>
        </pc:spChg>
        <pc:spChg chg="mod ord">
          <ac:chgData name="Isobel Bandurek" userId="6d3bc613-7088-47b9-921f-9f7ed0c86635" providerId="ADAL" clId="{9841558D-B754-4E8F-BF74-6E5BC84350DC}" dt="2024-10-07T08:01:49.671" v="7100" actId="14100"/>
          <ac:spMkLst>
            <pc:docMk/>
            <pc:sldMk cId="1074257883" sldId="272"/>
            <ac:spMk id="6" creationId="{D92C123E-7F7F-A83A-3B55-A9E65BD1E0D5}"/>
          </ac:spMkLst>
        </pc:spChg>
        <pc:spChg chg="add del mod">
          <ac:chgData name="Isobel Bandurek" userId="6d3bc613-7088-47b9-921f-9f7ed0c86635" providerId="ADAL" clId="{9841558D-B754-4E8F-BF74-6E5BC84350DC}" dt="2024-09-06T09:26:16.858" v="4269" actId="478"/>
          <ac:spMkLst>
            <pc:docMk/>
            <pc:sldMk cId="1074257883" sldId="272"/>
            <ac:spMk id="7" creationId="{B106114C-9B9D-0D6F-E4B2-F50CDFEF437B}"/>
          </ac:spMkLst>
        </pc:spChg>
        <pc:spChg chg="add del mod">
          <ac:chgData name="Isobel Bandurek" userId="6d3bc613-7088-47b9-921f-9f7ed0c86635" providerId="ADAL" clId="{9841558D-B754-4E8F-BF74-6E5BC84350DC}" dt="2024-09-06T09:26:11.351" v="4265" actId="6264"/>
          <ac:spMkLst>
            <pc:docMk/>
            <pc:sldMk cId="1074257883" sldId="272"/>
            <ac:spMk id="8" creationId="{A947B7BB-81D7-BBD5-7FFE-CE5544BB75EE}"/>
          </ac:spMkLst>
        </pc:spChg>
        <pc:spChg chg="add del mod">
          <ac:chgData name="Isobel Bandurek" userId="6d3bc613-7088-47b9-921f-9f7ed0c86635" providerId="ADAL" clId="{9841558D-B754-4E8F-BF74-6E5BC84350DC}" dt="2024-09-06T09:26:11.351" v="4265" actId="6264"/>
          <ac:spMkLst>
            <pc:docMk/>
            <pc:sldMk cId="1074257883" sldId="272"/>
            <ac:spMk id="9" creationId="{C8446B1A-B270-2101-47E3-B0D075F261AE}"/>
          </ac:spMkLst>
        </pc:spChg>
        <pc:graphicFrameChg chg="del mod">
          <ac:chgData name="Isobel Bandurek" userId="6d3bc613-7088-47b9-921f-9f7ed0c86635" providerId="ADAL" clId="{9841558D-B754-4E8F-BF74-6E5BC84350DC}" dt="2024-09-06T09:24:11.146" v="4191" actId="478"/>
          <ac:graphicFrameMkLst>
            <pc:docMk/>
            <pc:sldMk cId="1074257883" sldId="272"/>
            <ac:graphicFrameMk id="2" creationId="{EFAD43D8-E8AD-E747-DB03-AD2346E3B01E}"/>
          </ac:graphicFrameMkLst>
        </pc:graphicFrameChg>
      </pc:sldChg>
      <pc:sldChg chg="addSp modSp mod">
        <pc:chgData name="Isobel Bandurek" userId="6d3bc613-7088-47b9-921f-9f7ed0c86635" providerId="ADAL" clId="{9841558D-B754-4E8F-BF74-6E5BC84350DC}" dt="2024-10-07T07:43:14.457" v="6527" actId="13926"/>
        <pc:sldMkLst>
          <pc:docMk/>
          <pc:sldMk cId="1778581349" sldId="273"/>
        </pc:sldMkLst>
        <pc:spChg chg="mod">
          <ac:chgData name="Isobel Bandurek" userId="6d3bc613-7088-47b9-921f-9f7ed0c86635" providerId="ADAL" clId="{9841558D-B754-4E8F-BF74-6E5BC84350DC}" dt="2024-10-07T07:43:14.457" v="6527" actId="13926"/>
          <ac:spMkLst>
            <pc:docMk/>
            <pc:sldMk cId="1778581349" sldId="273"/>
            <ac:spMk id="3" creationId="{D33E8318-9334-E5BF-14A5-A806310836F6}"/>
          </ac:spMkLst>
        </pc:spChg>
        <pc:picChg chg="add mod">
          <ac:chgData name="Isobel Bandurek" userId="6d3bc613-7088-47b9-921f-9f7ed0c86635" providerId="ADAL" clId="{9841558D-B754-4E8F-BF74-6E5BC84350DC}" dt="2024-09-12T16:04:34.673" v="4861"/>
          <ac:picMkLst>
            <pc:docMk/>
            <pc:sldMk cId="1778581349" sldId="273"/>
            <ac:picMk id="4" creationId="{9E982630-ACA4-86E2-3C85-4E7A0A1FBA01}"/>
          </ac:picMkLst>
        </pc:picChg>
      </pc:sldChg>
      <pc:sldChg chg="addSp modSp mod">
        <pc:chgData name="Isobel Bandurek" userId="6d3bc613-7088-47b9-921f-9f7ed0c86635" providerId="ADAL" clId="{9841558D-B754-4E8F-BF74-6E5BC84350DC}" dt="2024-10-07T08:15:54.476" v="7431" actId="166"/>
        <pc:sldMkLst>
          <pc:docMk/>
          <pc:sldMk cId="1941783134" sldId="274"/>
        </pc:sldMkLst>
        <pc:spChg chg="add mod">
          <ac:chgData name="Isobel Bandurek" userId="6d3bc613-7088-47b9-921f-9f7ed0c86635" providerId="ADAL" clId="{9841558D-B754-4E8F-BF74-6E5BC84350DC}" dt="2024-10-07T08:15:50.118" v="7430" actId="14100"/>
          <ac:spMkLst>
            <pc:docMk/>
            <pc:sldMk cId="1941783134" sldId="274"/>
            <ac:spMk id="4" creationId="{347E22BC-47B2-FF36-937A-A60CD65F1DAC}"/>
          </ac:spMkLst>
        </pc:spChg>
        <pc:spChg chg="mod">
          <ac:chgData name="Isobel Bandurek" userId="6d3bc613-7088-47b9-921f-9f7ed0c86635" providerId="ADAL" clId="{9841558D-B754-4E8F-BF74-6E5BC84350DC}" dt="2024-10-07T08:13:29.982" v="7364" actId="20577"/>
          <ac:spMkLst>
            <pc:docMk/>
            <pc:sldMk cId="1941783134" sldId="274"/>
            <ac:spMk id="5" creationId="{730F4391-7AE6-4F51-2D88-83C12FAAF79B}"/>
          </ac:spMkLst>
        </pc:spChg>
        <pc:spChg chg="mod ord">
          <ac:chgData name="Isobel Bandurek" userId="6d3bc613-7088-47b9-921f-9f7ed0c86635" providerId="ADAL" clId="{9841558D-B754-4E8F-BF74-6E5BC84350DC}" dt="2024-10-07T08:15:54.476" v="7431" actId="166"/>
          <ac:spMkLst>
            <pc:docMk/>
            <pc:sldMk cId="1941783134" sldId="274"/>
            <ac:spMk id="6" creationId="{D92C123E-7F7F-A83A-3B55-A9E65BD1E0D5}"/>
          </ac:spMkLst>
        </pc:spChg>
        <pc:picChg chg="add mod">
          <ac:chgData name="Isobel Bandurek" userId="6d3bc613-7088-47b9-921f-9f7ed0c86635" providerId="ADAL" clId="{9841558D-B754-4E8F-BF74-6E5BC84350DC}" dt="2024-10-07T08:15:11.334" v="7383" actId="14100"/>
          <ac:picMkLst>
            <pc:docMk/>
            <pc:sldMk cId="1941783134" sldId="274"/>
            <ac:picMk id="3" creationId="{565D0061-A6E9-B1B3-3454-79C3D8BD7783}"/>
          </ac:picMkLst>
        </pc:picChg>
      </pc:sldChg>
      <pc:sldChg chg="addSp modSp mod">
        <pc:chgData name="Isobel Bandurek" userId="6d3bc613-7088-47b9-921f-9f7ed0c86635" providerId="ADAL" clId="{9841558D-B754-4E8F-BF74-6E5BC84350DC}" dt="2024-10-07T07:43:32.705" v="6532" actId="13926"/>
        <pc:sldMkLst>
          <pc:docMk/>
          <pc:sldMk cId="3582474965" sldId="275"/>
        </pc:sldMkLst>
        <pc:spChg chg="mod">
          <ac:chgData name="Isobel Bandurek" userId="6d3bc613-7088-47b9-921f-9f7ed0c86635" providerId="ADAL" clId="{9841558D-B754-4E8F-BF74-6E5BC84350DC}" dt="2024-10-07T07:43:32.705" v="6532" actId="13926"/>
          <ac:spMkLst>
            <pc:docMk/>
            <pc:sldMk cId="3582474965" sldId="275"/>
            <ac:spMk id="3" creationId="{D33E8318-9334-E5BF-14A5-A806310836F6}"/>
          </ac:spMkLst>
        </pc:spChg>
        <pc:picChg chg="add mod">
          <ac:chgData name="Isobel Bandurek" userId="6d3bc613-7088-47b9-921f-9f7ed0c86635" providerId="ADAL" clId="{9841558D-B754-4E8F-BF74-6E5BC84350DC}" dt="2024-09-12T16:04:51.177" v="4863"/>
          <ac:picMkLst>
            <pc:docMk/>
            <pc:sldMk cId="3582474965" sldId="275"/>
            <ac:picMk id="4" creationId="{BB8FE68D-5BE5-CC45-4149-1C9A61FFEDA1}"/>
          </ac:picMkLst>
        </pc:picChg>
      </pc:sldChg>
      <pc:sldChg chg="addSp delSp modSp mod chgLayout">
        <pc:chgData name="Isobel Bandurek" userId="6d3bc613-7088-47b9-921f-9f7ed0c86635" providerId="ADAL" clId="{9841558D-B754-4E8F-BF74-6E5BC84350DC}" dt="2024-09-12T16:05:00.069" v="4865" actId="207"/>
        <pc:sldMkLst>
          <pc:docMk/>
          <pc:sldMk cId="1067677702" sldId="276"/>
        </pc:sldMkLst>
        <pc:spChg chg="add del mod">
          <ac:chgData name="Isobel Bandurek" userId="6d3bc613-7088-47b9-921f-9f7ed0c86635" providerId="ADAL" clId="{9841558D-B754-4E8F-BF74-6E5BC84350DC}" dt="2024-09-06T08:19:18.304" v="3482" actId="6264"/>
          <ac:spMkLst>
            <pc:docMk/>
            <pc:sldMk cId="1067677702" sldId="276"/>
            <ac:spMk id="2" creationId="{5B3623A0-6C10-3E95-60A5-2E34A7128161}"/>
          </ac:spMkLst>
        </pc:spChg>
        <pc:spChg chg="add del mod">
          <ac:chgData name="Isobel Bandurek" userId="6d3bc613-7088-47b9-921f-9f7ed0c86635" providerId="ADAL" clId="{9841558D-B754-4E8F-BF74-6E5BC84350DC}" dt="2024-09-06T08:19:18.304" v="3482" actId="6264"/>
          <ac:spMkLst>
            <pc:docMk/>
            <pc:sldMk cId="1067677702" sldId="276"/>
            <ac:spMk id="3" creationId="{49B0BD71-9D8D-82A4-71E2-58B38134BC15}"/>
          </ac:spMkLst>
        </pc:spChg>
        <pc:spChg chg="mod ord">
          <ac:chgData name="Isobel Bandurek" userId="6d3bc613-7088-47b9-921f-9f7ed0c86635" providerId="ADAL" clId="{9841558D-B754-4E8F-BF74-6E5BC84350DC}" dt="2024-09-06T08:19:18.304" v="3482" actId="6264"/>
          <ac:spMkLst>
            <pc:docMk/>
            <pc:sldMk cId="1067677702" sldId="276"/>
            <ac:spMk id="5" creationId="{730F4391-7AE6-4F51-2D88-83C12FAAF79B}"/>
          </ac:spMkLst>
        </pc:spChg>
        <pc:spChg chg="mod ord">
          <ac:chgData name="Isobel Bandurek" userId="6d3bc613-7088-47b9-921f-9f7ed0c86635" providerId="ADAL" clId="{9841558D-B754-4E8F-BF74-6E5BC84350DC}" dt="2024-09-06T08:19:58.906" v="3486" actId="14100"/>
          <ac:spMkLst>
            <pc:docMk/>
            <pc:sldMk cId="1067677702" sldId="276"/>
            <ac:spMk id="6" creationId="{D92C123E-7F7F-A83A-3B55-A9E65BD1E0D5}"/>
          </ac:spMkLst>
        </pc:spChg>
        <pc:spChg chg="add del mod">
          <ac:chgData name="Isobel Bandurek" userId="6d3bc613-7088-47b9-921f-9f7ed0c86635" providerId="ADAL" clId="{9841558D-B754-4E8F-BF74-6E5BC84350DC}" dt="2024-09-06T08:20:34.065" v="3503" actId="21"/>
          <ac:spMkLst>
            <pc:docMk/>
            <pc:sldMk cId="1067677702" sldId="276"/>
            <ac:spMk id="7" creationId="{086A4CC4-6043-A52E-F18D-DB5A120F623A}"/>
          </ac:spMkLst>
        </pc:spChg>
        <pc:spChg chg="add mod">
          <ac:chgData name="Isobel Bandurek" userId="6d3bc613-7088-47b9-921f-9f7ed0c86635" providerId="ADAL" clId="{9841558D-B754-4E8F-BF74-6E5BC84350DC}" dt="2024-09-12T16:05:00.069" v="4865" actId="207"/>
          <ac:spMkLst>
            <pc:docMk/>
            <pc:sldMk cId="1067677702" sldId="276"/>
            <ac:spMk id="8" creationId="{25E3372D-55E1-8D12-5DC0-BB6EA839F749}"/>
          </ac:spMkLst>
        </pc:spChg>
        <pc:spChg chg="add mod">
          <ac:chgData name="Isobel Bandurek" userId="6d3bc613-7088-47b9-921f-9f7ed0c86635" providerId="ADAL" clId="{9841558D-B754-4E8F-BF74-6E5BC84350DC}" dt="2024-09-12T16:05:00.069" v="4865" actId="207"/>
          <ac:spMkLst>
            <pc:docMk/>
            <pc:sldMk cId="1067677702" sldId="276"/>
            <ac:spMk id="9" creationId="{0A9D7BDB-9D39-D4CB-A78D-EEED9FCD8CCE}"/>
          </ac:spMkLst>
        </pc:spChg>
        <pc:spChg chg="add del">
          <ac:chgData name="Isobel Bandurek" userId="6d3bc613-7088-47b9-921f-9f7ed0c86635" providerId="ADAL" clId="{9841558D-B754-4E8F-BF74-6E5BC84350DC}" dt="2024-09-06T08:20:26.498" v="3498" actId="478"/>
          <ac:spMkLst>
            <pc:docMk/>
            <pc:sldMk cId="1067677702" sldId="276"/>
            <ac:spMk id="11" creationId="{FCE0DD69-22BC-1F85-228B-E2929585213E}"/>
          </ac:spMkLst>
        </pc:spChg>
        <pc:spChg chg="add mod">
          <ac:chgData name="Isobel Bandurek" userId="6d3bc613-7088-47b9-921f-9f7ed0c86635" providerId="ADAL" clId="{9841558D-B754-4E8F-BF74-6E5BC84350DC}" dt="2024-09-12T16:05:00.069" v="4865" actId="207"/>
          <ac:spMkLst>
            <pc:docMk/>
            <pc:sldMk cId="1067677702" sldId="276"/>
            <ac:spMk id="12" creationId="{8A2D4317-D893-33CD-286B-29B41D271B58}"/>
          </ac:spMkLst>
        </pc:spChg>
        <pc:spChg chg="add del mod">
          <ac:chgData name="Isobel Bandurek" userId="6d3bc613-7088-47b9-921f-9f7ed0c86635" providerId="ADAL" clId="{9841558D-B754-4E8F-BF74-6E5BC84350DC}" dt="2024-09-06T08:20:41.732" v="3507" actId="478"/>
          <ac:spMkLst>
            <pc:docMk/>
            <pc:sldMk cId="1067677702" sldId="276"/>
            <ac:spMk id="13" creationId="{086A4CC4-6043-A52E-F18D-DB5A120F623A}"/>
          </ac:spMkLst>
        </pc:spChg>
        <pc:picChg chg="add mod">
          <ac:chgData name="Isobel Bandurek" userId="6d3bc613-7088-47b9-921f-9f7ed0c86635" providerId="ADAL" clId="{9841558D-B754-4E8F-BF74-6E5BC84350DC}" dt="2024-09-12T16:04:55.594" v="4864" actId="27349"/>
          <ac:picMkLst>
            <pc:docMk/>
            <pc:sldMk cId="1067677702" sldId="276"/>
            <ac:picMk id="15" creationId="{9792B706-DFAF-6905-968E-C5D90E6073B8}"/>
          </ac:picMkLst>
        </pc:picChg>
        <pc:picChg chg="add mod">
          <ac:chgData name="Isobel Bandurek" userId="6d3bc613-7088-47b9-921f-9f7ed0c86635" providerId="ADAL" clId="{9841558D-B754-4E8F-BF74-6E5BC84350DC}" dt="2024-09-12T16:04:55.594" v="4864" actId="27349"/>
          <ac:picMkLst>
            <pc:docMk/>
            <pc:sldMk cId="1067677702" sldId="276"/>
            <ac:picMk id="17" creationId="{D2852991-1828-0D1A-1DFB-175EBB8CEE0D}"/>
          </ac:picMkLst>
        </pc:picChg>
        <pc:picChg chg="add mod">
          <ac:chgData name="Isobel Bandurek" userId="6d3bc613-7088-47b9-921f-9f7ed0c86635" providerId="ADAL" clId="{9841558D-B754-4E8F-BF74-6E5BC84350DC}" dt="2024-09-12T16:04:55.594" v="4864" actId="27349"/>
          <ac:picMkLst>
            <pc:docMk/>
            <pc:sldMk cId="1067677702" sldId="276"/>
            <ac:picMk id="19" creationId="{02D58035-EE4C-F070-8C29-A386C79F9B19}"/>
          </ac:picMkLst>
        </pc:picChg>
      </pc:sldChg>
      <pc:sldChg chg="addSp modSp mod">
        <pc:chgData name="Isobel Bandurek" userId="6d3bc613-7088-47b9-921f-9f7ed0c86635" providerId="ADAL" clId="{9841558D-B754-4E8F-BF74-6E5BC84350DC}" dt="2024-10-07T07:43:55.009" v="6537" actId="13926"/>
        <pc:sldMkLst>
          <pc:docMk/>
          <pc:sldMk cId="4194760058" sldId="277"/>
        </pc:sldMkLst>
        <pc:spChg chg="mod">
          <ac:chgData name="Isobel Bandurek" userId="6d3bc613-7088-47b9-921f-9f7ed0c86635" providerId="ADAL" clId="{9841558D-B754-4E8F-BF74-6E5BC84350DC}" dt="2024-10-07T07:43:55.009" v="6537" actId="13926"/>
          <ac:spMkLst>
            <pc:docMk/>
            <pc:sldMk cId="4194760058" sldId="277"/>
            <ac:spMk id="3" creationId="{D33E8318-9334-E5BF-14A5-A806310836F6}"/>
          </ac:spMkLst>
        </pc:spChg>
        <pc:picChg chg="add mod">
          <ac:chgData name="Isobel Bandurek" userId="6d3bc613-7088-47b9-921f-9f7ed0c86635" providerId="ADAL" clId="{9841558D-B754-4E8F-BF74-6E5BC84350DC}" dt="2024-09-12T16:05:13.863" v="4867"/>
          <ac:picMkLst>
            <pc:docMk/>
            <pc:sldMk cId="4194760058" sldId="277"/>
            <ac:picMk id="4" creationId="{D236CC79-D2F4-CF5A-2B34-962986FCC1F7}"/>
          </ac:picMkLst>
        </pc:picChg>
      </pc:sldChg>
      <pc:sldChg chg="addSp modSp mod">
        <pc:chgData name="Isobel Bandurek" userId="6d3bc613-7088-47b9-921f-9f7ed0c86635" providerId="ADAL" clId="{9841558D-B754-4E8F-BF74-6E5BC84350DC}" dt="2024-10-07T07:44:07.440" v="6541" actId="13926"/>
        <pc:sldMkLst>
          <pc:docMk/>
          <pc:sldMk cId="674464594" sldId="279"/>
        </pc:sldMkLst>
        <pc:spChg chg="mod">
          <ac:chgData name="Isobel Bandurek" userId="6d3bc613-7088-47b9-921f-9f7ed0c86635" providerId="ADAL" clId="{9841558D-B754-4E8F-BF74-6E5BC84350DC}" dt="2024-10-07T07:44:07.440" v="6541" actId="13926"/>
          <ac:spMkLst>
            <pc:docMk/>
            <pc:sldMk cId="674464594" sldId="279"/>
            <ac:spMk id="3" creationId="{D33E8318-9334-E5BF-14A5-A806310836F6}"/>
          </ac:spMkLst>
        </pc:spChg>
        <pc:picChg chg="add mod">
          <ac:chgData name="Isobel Bandurek" userId="6d3bc613-7088-47b9-921f-9f7ed0c86635" providerId="ADAL" clId="{9841558D-B754-4E8F-BF74-6E5BC84350DC}" dt="2024-09-12T16:05:31.776" v="4869"/>
          <ac:picMkLst>
            <pc:docMk/>
            <pc:sldMk cId="674464594" sldId="279"/>
            <ac:picMk id="4" creationId="{C75ECCD4-45B1-3BDB-A5F6-D39AB43C6CDD}"/>
          </ac:picMkLst>
        </pc:picChg>
      </pc:sldChg>
      <pc:sldChg chg="addSp delSp modSp del mod chgLayout">
        <pc:chgData name="Isobel Bandurek" userId="6d3bc613-7088-47b9-921f-9f7ed0c86635" providerId="ADAL" clId="{9841558D-B754-4E8F-BF74-6E5BC84350DC}" dt="2024-09-05T11:22:17.205" v="422" actId="47"/>
        <pc:sldMkLst>
          <pc:docMk/>
          <pc:sldMk cId="661188671" sldId="280"/>
        </pc:sldMkLst>
        <pc:spChg chg="add del mod">
          <ac:chgData name="Isobel Bandurek" userId="6d3bc613-7088-47b9-921f-9f7ed0c86635" providerId="ADAL" clId="{9841558D-B754-4E8F-BF74-6E5BC84350DC}" dt="2024-09-05T11:18:03.582" v="291" actId="6264"/>
          <ac:spMkLst>
            <pc:docMk/>
            <pc:sldMk cId="661188671" sldId="280"/>
            <ac:spMk id="2" creationId="{ED9365C1-25D4-3841-24F7-225074F7CB40}"/>
          </ac:spMkLst>
        </pc:spChg>
        <pc:spChg chg="add del mod ord">
          <ac:chgData name="Isobel Bandurek" userId="6d3bc613-7088-47b9-921f-9f7ed0c86635" providerId="ADAL" clId="{9841558D-B754-4E8F-BF74-6E5BC84350DC}" dt="2024-09-05T11:18:11.912" v="294" actId="478"/>
          <ac:spMkLst>
            <pc:docMk/>
            <pc:sldMk cId="661188671" sldId="280"/>
            <ac:spMk id="3" creationId="{31D77CB5-85BA-224D-D279-53E0D79D2AAB}"/>
          </ac:spMkLst>
        </pc:spChg>
        <pc:spChg chg="del">
          <ac:chgData name="Isobel Bandurek" userId="6d3bc613-7088-47b9-921f-9f7ed0c86635" providerId="ADAL" clId="{9841558D-B754-4E8F-BF74-6E5BC84350DC}" dt="2024-09-05T11:18:03.582" v="291" actId="6264"/>
          <ac:spMkLst>
            <pc:docMk/>
            <pc:sldMk cId="661188671" sldId="280"/>
            <ac:spMk id="5" creationId="{730F4391-7AE6-4F51-2D88-83C12FAAF79B}"/>
          </ac:spMkLst>
        </pc:spChg>
        <pc:spChg chg="add del mod ord">
          <ac:chgData name="Isobel Bandurek" userId="6d3bc613-7088-47b9-921f-9f7ed0c86635" providerId="ADAL" clId="{9841558D-B754-4E8F-BF74-6E5BC84350DC}" dt="2024-09-05T11:21:04.306" v="335" actId="21"/>
          <ac:spMkLst>
            <pc:docMk/>
            <pc:sldMk cId="661188671" sldId="280"/>
            <ac:spMk id="6" creationId="{D92C123E-7F7F-A83A-3B55-A9E65BD1E0D5}"/>
          </ac:spMkLst>
        </pc:spChg>
        <pc:spChg chg="add mod">
          <ac:chgData name="Isobel Bandurek" userId="6d3bc613-7088-47b9-921f-9f7ed0c86635" providerId="ADAL" clId="{9841558D-B754-4E8F-BF74-6E5BC84350DC}" dt="2024-09-05T11:22:15.652" v="421" actId="21"/>
          <ac:spMkLst>
            <pc:docMk/>
            <pc:sldMk cId="661188671" sldId="280"/>
            <ac:spMk id="7" creationId="{2FCF669D-4A45-4A61-4CD8-47C150074F8F}"/>
          </ac:spMkLst>
        </pc:spChg>
        <pc:graphicFrameChg chg="add del mod modGraphic">
          <ac:chgData name="Isobel Bandurek" userId="6d3bc613-7088-47b9-921f-9f7ed0c86635" providerId="ADAL" clId="{9841558D-B754-4E8F-BF74-6E5BC84350DC}" dt="2024-09-05T11:19:49.071" v="313" actId="1032"/>
          <ac:graphicFrameMkLst>
            <pc:docMk/>
            <pc:sldMk cId="661188671" sldId="280"/>
            <ac:graphicFrameMk id="4" creationId="{86DA9F09-2507-76F8-B1E9-2F6B4A6FB9DD}"/>
          </ac:graphicFrameMkLst>
        </pc:graphicFrameChg>
      </pc:sldChg>
      <pc:sldChg chg="addSp delSp modSp mod modClrScheme chgLayout">
        <pc:chgData name="Isobel Bandurek" userId="6d3bc613-7088-47b9-921f-9f7ed0c86635" providerId="ADAL" clId="{9841558D-B754-4E8F-BF74-6E5BC84350DC}" dt="2024-09-06T10:14:35.374" v="4368" actId="108"/>
        <pc:sldMkLst>
          <pc:docMk/>
          <pc:sldMk cId="2009561327" sldId="282"/>
        </pc:sldMkLst>
        <pc:spChg chg="mod ord">
          <ac:chgData name="Isobel Bandurek" userId="6d3bc613-7088-47b9-921f-9f7ed0c86635" providerId="ADAL" clId="{9841558D-B754-4E8F-BF74-6E5BC84350DC}" dt="2024-09-06T09:08:59.861" v="4117" actId="404"/>
          <ac:spMkLst>
            <pc:docMk/>
            <pc:sldMk cId="2009561327" sldId="282"/>
            <ac:spMk id="2" creationId="{E1AB5DB4-8E07-B60E-4D64-2DEF35ED2FF0}"/>
          </ac:spMkLst>
        </pc:spChg>
        <pc:spChg chg="mod ord">
          <ac:chgData name="Isobel Bandurek" userId="6d3bc613-7088-47b9-921f-9f7ed0c86635" providerId="ADAL" clId="{9841558D-B754-4E8F-BF74-6E5BC84350DC}" dt="2024-09-06T09:09:04.155" v="4118" actId="1076"/>
          <ac:spMkLst>
            <pc:docMk/>
            <pc:sldMk cId="2009561327" sldId="282"/>
            <ac:spMk id="3" creationId="{3C8907D0-DC09-5622-1C91-7B0ECADCE378}"/>
          </ac:spMkLst>
        </pc:spChg>
        <pc:spChg chg="add del mod">
          <ac:chgData name="Isobel Bandurek" userId="6d3bc613-7088-47b9-921f-9f7ed0c86635" providerId="ADAL" clId="{9841558D-B754-4E8F-BF74-6E5BC84350DC}" dt="2024-09-05T11:41:32.219" v="670" actId="6264"/>
          <ac:spMkLst>
            <pc:docMk/>
            <pc:sldMk cId="2009561327" sldId="282"/>
            <ac:spMk id="4" creationId="{91914D61-7A3C-ABD5-85B6-1824A07CD31A}"/>
          </ac:spMkLst>
        </pc:spChg>
        <pc:spChg chg="add del mod">
          <ac:chgData name="Isobel Bandurek" userId="6d3bc613-7088-47b9-921f-9f7ed0c86635" providerId="ADAL" clId="{9841558D-B754-4E8F-BF74-6E5BC84350DC}" dt="2024-09-05T11:41:32.219" v="670" actId="6264"/>
          <ac:spMkLst>
            <pc:docMk/>
            <pc:sldMk cId="2009561327" sldId="282"/>
            <ac:spMk id="7" creationId="{5E0063F3-3272-0777-137E-6D8FB34ED88C}"/>
          </ac:spMkLst>
        </pc:spChg>
        <pc:spChg chg="del">
          <ac:chgData name="Isobel Bandurek" userId="6d3bc613-7088-47b9-921f-9f7ed0c86635" providerId="ADAL" clId="{9841558D-B754-4E8F-BF74-6E5BC84350DC}" dt="2024-09-05T11:41:29.380" v="669" actId="478"/>
          <ac:spMkLst>
            <pc:docMk/>
            <pc:sldMk cId="2009561327" sldId="282"/>
            <ac:spMk id="8" creationId="{69EB0D8F-ED86-6D97-6098-CA648B57D240}"/>
          </ac:spMkLst>
        </pc:spChg>
        <pc:spChg chg="add del mod ord">
          <ac:chgData name="Isobel Bandurek" userId="6d3bc613-7088-47b9-921f-9f7ed0c86635" providerId="ADAL" clId="{9841558D-B754-4E8F-BF74-6E5BC84350DC}" dt="2024-09-05T11:41:38.656" v="672" actId="700"/>
          <ac:spMkLst>
            <pc:docMk/>
            <pc:sldMk cId="2009561327" sldId="282"/>
            <ac:spMk id="9" creationId="{FF5657BE-0228-CD2D-8A4F-BD6BD5DE10F0}"/>
          </ac:spMkLst>
        </pc:spChg>
        <pc:graphicFrameChg chg="del">
          <ac:chgData name="Isobel Bandurek" userId="6d3bc613-7088-47b9-921f-9f7ed0c86635" providerId="ADAL" clId="{9841558D-B754-4E8F-BF74-6E5BC84350DC}" dt="2024-09-05T11:41:29.380" v="669" actId="478"/>
          <ac:graphicFrameMkLst>
            <pc:docMk/>
            <pc:sldMk cId="2009561327" sldId="282"/>
            <ac:graphicFrameMk id="5" creationId="{E80D55AA-BC3B-B892-D1F8-ABE78A4BC087}"/>
          </ac:graphicFrameMkLst>
        </pc:graphicFrameChg>
        <pc:graphicFrameChg chg="del">
          <ac:chgData name="Isobel Bandurek" userId="6d3bc613-7088-47b9-921f-9f7ed0c86635" providerId="ADAL" clId="{9841558D-B754-4E8F-BF74-6E5BC84350DC}" dt="2024-09-05T11:41:29.380" v="669" actId="478"/>
          <ac:graphicFrameMkLst>
            <pc:docMk/>
            <pc:sldMk cId="2009561327" sldId="282"/>
            <ac:graphicFrameMk id="6" creationId="{0716008E-F5E7-0A5E-07DF-8ABEDCD2F7B9}"/>
          </ac:graphicFrameMkLst>
        </pc:graphicFrameChg>
        <pc:picChg chg="add mod">
          <ac:chgData name="Isobel Bandurek" userId="6d3bc613-7088-47b9-921f-9f7ed0c86635" providerId="ADAL" clId="{9841558D-B754-4E8F-BF74-6E5BC84350DC}" dt="2024-09-06T09:10:12.201" v="4125" actId="14100"/>
          <ac:picMkLst>
            <pc:docMk/>
            <pc:sldMk cId="2009561327" sldId="282"/>
            <ac:picMk id="4" creationId="{C302D56A-AFAA-8934-2B6F-964B56F69914}"/>
          </ac:picMkLst>
        </pc:picChg>
        <pc:picChg chg="add mod">
          <ac:chgData name="Isobel Bandurek" userId="6d3bc613-7088-47b9-921f-9f7ed0c86635" providerId="ADAL" clId="{9841558D-B754-4E8F-BF74-6E5BC84350DC}" dt="2024-09-06T10:14:35.374" v="4368" actId="108"/>
          <ac:picMkLst>
            <pc:docMk/>
            <pc:sldMk cId="2009561327" sldId="282"/>
            <ac:picMk id="5" creationId="{BA2B5C45-12B5-647E-8506-246517A0AD6F}"/>
          </ac:picMkLst>
        </pc:picChg>
        <pc:picChg chg="add mod">
          <ac:chgData name="Isobel Bandurek" userId="6d3bc613-7088-47b9-921f-9f7ed0c86635" providerId="ADAL" clId="{9841558D-B754-4E8F-BF74-6E5BC84350DC}" dt="2024-09-06T09:10:14.481" v="4126" actId="1076"/>
          <ac:picMkLst>
            <pc:docMk/>
            <pc:sldMk cId="2009561327" sldId="282"/>
            <ac:picMk id="6" creationId="{0BC23727-208B-0084-70B1-6CCF0308ECB9}"/>
          </ac:picMkLst>
        </pc:picChg>
        <pc:picChg chg="add mod">
          <ac:chgData name="Isobel Bandurek" userId="6d3bc613-7088-47b9-921f-9f7ed0c86635" providerId="ADAL" clId="{9841558D-B754-4E8F-BF74-6E5BC84350DC}" dt="2024-09-06T10:14:32.272" v="4367" actId="1076"/>
          <ac:picMkLst>
            <pc:docMk/>
            <pc:sldMk cId="2009561327" sldId="282"/>
            <ac:picMk id="7" creationId="{FDC298B0-2761-8105-F774-4773D64B01C3}"/>
          </ac:picMkLst>
        </pc:picChg>
        <pc:picChg chg="del">
          <ac:chgData name="Isobel Bandurek" userId="6d3bc613-7088-47b9-921f-9f7ed0c86635" providerId="ADAL" clId="{9841558D-B754-4E8F-BF74-6E5BC84350DC}" dt="2024-09-05T11:41:34.961" v="671" actId="478"/>
          <ac:picMkLst>
            <pc:docMk/>
            <pc:sldMk cId="2009561327" sldId="282"/>
            <ac:picMk id="10" creationId="{15467E0D-2CF1-2E1A-9CC9-700771D3077C}"/>
          </ac:picMkLst>
        </pc:picChg>
      </pc:sldChg>
      <pc:sldChg chg="addSp delSp modSp mod modClrScheme chgLayout">
        <pc:chgData name="Isobel Bandurek" userId="6d3bc613-7088-47b9-921f-9f7ed0c86635" providerId="ADAL" clId="{9841558D-B754-4E8F-BF74-6E5BC84350DC}" dt="2024-09-05T11:02:10.657" v="52" actId="478"/>
        <pc:sldMkLst>
          <pc:docMk/>
          <pc:sldMk cId="795982463" sldId="1884"/>
        </pc:sldMkLst>
        <pc:spChg chg="add del mod ord">
          <ac:chgData name="Isobel Bandurek" userId="6d3bc613-7088-47b9-921f-9f7ed0c86635" providerId="ADAL" clId="{9841558D-B754-4E8F-BF74-6E5BC84350DC}" dt="2024-09-05T11:02:10.657" v="52" actId="478"/>
          <ac:spMkLst>
            <pc:docMk/>
            <pc:sldMk cId="795982463" sldId="1884"/>
            <ac:spMk id="2" creationId="{AB3E792C-3D84-5468-AE45-E7510CF9CD20}"/>
          </ac:spMkLst>
        </pc:spChg>
        <pc:spChg chg="mod ord">
          <ac:chgData name="Isobel Bandurek" userId="6d3bc613-7088-47b9-921f-9f7ed0c86635" providerId="ADAL" clId="{9841558D-B754-4E8F-BF74-6E5BC84350DC}" dt="2024-09-05T11:02:08.026" v="51" actId="700"/>
          <ac:spMkLst>
            <pc:docMk/>
            <pc:sldMk cId="795982463" sldId="1884"/>
            <ac:spMk id="3" creationId="{2B3E6B5E-8242-D656-4516-36C705F22DE4}"/>
          </ac:spMkLst>
        </pc:spChg>
      </pc:sldChg>
      <pc:sldChg chg="modSp mod modClrScheme chgLayout">
        <pc:chgData name="Isobel Bandurek" userId="6d3bc613-7088-47b9-921f-9f7ed0c86635" providerId="ADAL" clId="{9841558D-B754-4E8F-BF74-6E5BC84350DC}" dt="2024-09-26T14:37:49.453" v="5502" actId="20577"/>
        <pc:sldMkLst>
          <pc:docMk/>
          <pc:sldMk cId="3409742664" sldId="1887"/>
        </pc:sldMkLst>
        <pc:spChg chg="mod">
          <ac:chgData name="Isobel Bandurek" userId="6d3bc613-7088-47b9-921f-9f7ed0c86635" providerId="ADAL" clId="{9841558D-B754-4E8F-BF74-6E5BC84350DC}" dt="2024-09-05T11:02:34.674" v="56" actId="2711"/>
          <ac:spMkLst>
            <pc:docMk/>
            <pc:sldMk cId="3409742664" sldId="1887"/>
            <ac:spMk id="7" creationId="{E9BC02F0-A01E-B38C-E63C-F10C787C6648}"/>
          </ac:spMkLst>
        </pc:spChg>
        <pc:spChg chg="mod">
          <ac:chgData name="Isobel Bandurek" userId="6d3bc613-7088-47b9-921f-9f7ed0c86635" providerId="ADAL" clId="{9841558D-B754-4E8F-BF74-6E5BC84350DC}" dt="2024-09-06T09:15:24.669" v="4132" actId="207"/>
          <ac:spMkLst>
            <pc:docMk/>
            <pc:sldMk cId="3409742664" sldId="1887"/>
            <ac:spMk id="8" creationId="{BF85E212-8564-AE39-E573-BEB61A38E814}"/>
          </ac:spMkLst>
        </pc:spChg>
        <pc:spChg chg="mod">
          <ac:chgData name="Isobel Bandurek" userId="6d3bc613-7088-47b9-921f-9f7ed0c86635" providerId="ADAL" clId="{9841558D-B754-4E8F-BF74-6E5BC84350DC}" dt="2024-09-05T11:02:34.674" v="56" actId="2711"/>
          <ac:spMkLst>
            <pc:docMk/>
            <pc:sldMk cId="3409742664" sldId="1887"/>
            <ac:spMk id="9" creationId="{F6BE73F0-EA1F-1556-9512-25C0E1311236}"/>
          </ac:spMkLst>
        </pc:spChg>
        <pc:spChg chg="mod">
          <ac:chgData name="Isobel Bandurek" userId="6d3bc613-7088-47b9-921f-9f7ed0c86635" providerId="ADAL" clId="{9841558D-B754-4E8F-BF74-6E5BC84350DC}" dt="2024-09-06T09:15:24.669" v="4132" actId="207"/>
          <ac:spMkLst>
            <pc:docMk/>
            <pc:sldMk cId="3409742664" sldId="1887"/>
            <ac:spMk id="10" creationId="{B640032D-1FD2-AEEC-6B17-921DE546F75C}"/>
          </ac:spMkLst>
        </pc:spChg>
        <pc:spChg chg="mod">
          <ac:chgData name="Isobel Bandurek" userId="6d3bc613-7088-47b9-921f-9f7ed0c86635" providerId="ADAL" clId="{9841558D-B754-4E8F-BF74-6E5BC84350DC}" dt="2024-09-05T11:02:34.674" v="56" actId="2711"/>
          <ac:spMkLst>
            <pc:docMk/>
            <pc:sldMk cId="3409742664" sldId="1887"/>
            <ac:spMk id="11" creationId="{94E578FC-4468-F801-388C-20551C1CCC4E}"/>
          </ac:spMkLst>
        </pc:spChg>
        <pc:spChg chg="mod">
          <ac:chgData name="Isobel Bandurek" userId="6d3bc613-7088-47b9-921f-9f7ed0c86635" providerId="ADAL" clId="{9841558D-B754-4E8F-BF74-6E5BC84350DC}" dt="2024-09-05T11:02:34.674" v="56" actId="2711"/>
          <ac:spMkLst>
            <pc:docMk/>
            <pc:sldMk cId="3409742664" sldId="1887"/>
            <ac:spMk id="13" creationId="{8E34D7F2-5C36-E2AB-D42D-BF666D286F11}"/>
          </ac:spMkLst>
        </pc:spChg>
        <pc:spChg chg="mod">
          <ac:chgData name="Isobel Bandurek" userId="6d3bc613-7088-47b9-921f-9f7ed0c86635" providerId="ADAL" clId="{9841558D-B754-4E8F-BF74-6E5BC84350DC}" dt="2024-09-05T11:02:34.674" v="56" actId="2711"/>
          <ac:spMkLst>
            <pc:docMk/>
            <pc:sldMk cId="3409742664" sldId="1887"/>
            <ac:spMk id="15" creationId="{DB84401A-209B-4555-C335-0755D92D9B79}"/>
          </ac:spMkLst>
        </pc:spChg>
        <pc:spChg chg="mod">
          <ac:chgData name="Isobel Bandurek" userId="6d3bc613-7088-47b9-921f-9f7ed0c86635" providerId="ADAL" clId="{9841558D-B754-4E8F-BF74-6E5BC84350DC}" dt="2024-09-05T11:02:34.674" v="56" actId="2711"/>
          <ac:spMkLst>
            <pc:docMk/>
            <pc:sldMk cId="3409742664" sldId="1887"/>
            <ac:spMk id="17" creationId="{15A6CFE6-1679-2997-E538-CB3E490A8C83}"/>
          </ac:spMkLst>
        </pc:spChg>
        <pc:spChg chg="mod">
          <ac:chgData name="Isobel Bandurek" userId="6d3bc613-7088-47b9-921f-9f7ed0c86635" providerId="ADAL" clId="{9841558D-B754-4E8F-BF74-6E5BC84350DC}" dt="2024-09-06T09:15:24.669" v="4132" actId="207"/>
          <ac:spMkLst>
            <pc:docMk/>
            <pc:sldMk cId="3409742664" sldId="1887"/>
            <ac:spMk id="18" creationId="{A0A58667-0965-6462-CC68-AB6811CD4B9A}"/>
          </ac:spMkLst>
        </pc:spChg>
        <pc:spChg chg="mod">
          <ac:chgData name="Isobel Bandurek" userId="6d3bc613-7088-47b9-921f-9f7ed0c86635" providerId="ADAL" clId="{9841558D-B754-4E8F-BF74-6E5BC84350DC}" dt="2024-09-05T11:02:34.674" v="56" actId="2711"/>
          <ac:spMkLst>
            <pc:docMk/>
            <pc:sldMk cId="3409742664" sldId="1887"/>
            <ac:spMk id="19" creationId="{95803CA3-8808-D696-BEBC-D22E2209AC84}"/>
          </ac:spMkLst>
        </pc:spChg>
        <pc:spChg chg="mod">
          <ac:chgData name="Isobel Bandurek" userId="6d3bc613-7088-47b9-921f-9f7ed0c86635" providerId="ADAL" clId="{9841558D-B754-4E8F-BF74-6E5BC84350DC}" dt="2024-09-05T11:02:34.674" v="56" actId="2711"/>
          <ac:spMkLst>
            <pc:docMk/>
            <pc:sldMk cId="3409742664" sldId="1887"/>
            <ac:spMk id="21" creationId="{45E05C65-C994-5BA6-6DAF-E3E815901726}"/>
          </ac:spMkLst>
        </pc:spChg>
        <pc:spChg chg="mod">
          <ac:chgData name="Isobel Bandurek" userId="6d3bc613-7088-47b9-921f-9f7ed0c86635" providerId="ADAL" clId="{9841558D-B754-4E8F-BF74-6E5BC84350DC}" dt="2024-09-05T11:02:34.674" v="56" actId="2711"/>
          <ac:spMkLst>
            <pc:docMk/>
            <pc:sldMk cId="3409742664" sldId="1887"/>
            <ac:spMk id="35" creationId="{AD19CFFB-BF0A-2206-73C7-0FE410179465}"/>
          </ac:spMkLst>
        </pc:spChg>
        <pc:spChg chg="mod">
          <ac:chgData name="Isobel Bandurek" userId="6d3bc613-7088-47b9-921f-9f7ed0c86635" providerId="ADAL" clId="{9841558D-B754-4E8F-BF74-6E5BC84350DC}" dt="2024-09-06T09:15:24.669" v="4132" actId="207"/>
          <ac:spMkLst>
            <pc:docMk/>
            <pc:sldMk cId="3409742664" sldId="1887"/>
            <ac:spMk id="37" creationId="{E815C0CC-8A1F-E490-46F6-768509B5D087}"/>
          </ac:spMkLst>
        </pc:spChg>
        <pc:spChg chg="mod">
          <ac:chgData name="Isobel Bandurek" userId="6d3bc613-7088-47b9-921f-9f7ed0c86635" providerId="ADAL" clId="{9841558D-B754-4E8F-BF74-6E5BC84350DC}" dt="2024-09-06T09:15:24.669" v="4132" actId="207"/>
          <ac:spMkLst>
            <pc:docMk/>
            <pc:sldMk cId="3409742664" sldId="1887"/>
            <ac:spMk id="39" creationId="{2D0A1DC3-69CA-31A3-375A-6063BAFD967B}"/>
          </ac:spMkLst>
        </pc:spChg>
        <pc:spChg chg="mod">
          <ac:chgData name="Isobel Bandurek" userId="6d3bc613-7088-47b9-921f-9f7ed0c86635" providerId="ADAL" clId="{9841558D-B754-4E8F-BF74-6E5BC84350DC}" dt="2024-09-06T09:15:24.669" v="4132" actId="207"/>
          <ac:spMkLst>
            <pc:docMk/>
            <pc:sldMk cId="3409742664" sldId="1887"/>
            <ac:spMk id="41" creationId="{39A6467C-E648-54F7-E011-AD0F434E201E}"/>
          </ac:spMkLst>
        </pc:spChg>
        <pc:spChg chg="mod">
          <ac:chgData name="Isobel Bandurek" userId="6d3bc613-7088-47b9-921f-9f7ed0c86635" providerId="ADAL" clId="{9841558D-B754-4E8F-BF74-6E5BC84350DC}" dt="2024-09-06T09:15:24.669" v="4132" actId="207"/>
          <ac:spMkLst>
            <pc:docMk/>
            <pc:sldMk cId="3409742664" sldId="1887"/>
            <ac:spMk id="43" creationId="{A7F26167-8EEA-CD69-8097-0BE8A8A580D3}"/>
          </ac:spMkLst>
        </pc:spChg>
        <pc:spChg chg="mod">
          <ac:chgData name="Isobel Bandurek" userId="6d3bc613-7088-47b9-921f-9f7ed0c86635" providerId="ADAL" clId="{9841558D-B754-4E8F-BF74-6E5BC84350DC}" dt="2024-09-06T09:15:24.669" v="4132" actId="207"/>
          <ac:spMkLst>
            <pc:docMk/>
            <pc:sldMk cId="3409742664" sldId="1887"/>
            <ac:spMk id="45" creationId="{89BDC0C0-C746-95F2-146F-C9AD847A348E}"/>
          </ac:spMkLst>
        </pc:spChg>
        <pc:spChg chg="mod">
          <ac:chgData name="Isobel Bandurek" userId="6d3bc613-7088-47b9-921f-9f7ed0c86635" providerId="ADAL" clId="{9841558D-B754-4E8F-BF74-6E5BC84350DC}" dt="2024-09-06T09:15:16.418" v="4131" actId="207"/>
          <ac:spMkLst>
            <pc:docMk/>
            <pc:sldMk cId="3409742664" sldId="1887"/>
            <ac:spMk id="47" creationId="{29C4BE47-AAF5-7D15-57F6-876FCE1DEF89}"/>
          </ac:spMkLst>
        </pc:spChg>
        <pc:spChg chg="mod">
          <ac:chgData name="Isobel Bandurek" userId="6d3bc613-7088-47b9-921f-9f7ed0c86635" providerId="ADAL" clId="{9841558D-B754-4E8F-BF74-6E5BC84350DC}" dt="2024-09-06T09:15:16.418" v="4131" actId="207"/>
          <ac:spMkLst>
            <pc:docMk/>
            <pc:sldMk cId="3409742664" sldId="1887"/>
            <ac:spMk id="48" creationId="{56817352-FD83-940E-5F6C-CC9CBFAC340F}"/>
          </ac:spMkLst>
        </pc:spChg>
        <pc:spChg chg="mod">
          <ac:chgData name="Isobel Bandurek" userId="6d3bc613-7088-47b9-921f-9f7ed0c86635" providerId="ADAL" clId="{9841558D-B754-4E8F-BF74-6E5BC84350DC}" dt="2024-09-06T09:15:16.418" v="4131" actId="207"/>
          <ac:spMkLst>
            <pc:docMk/>
            <pc:sldMk cId="3409742664" sldId="1887"/>
            <ac:spMk id="49" creationId="{A0485377-820F-9ED6-2095-06A4B9A817F7}"/>
          </ac:spMkLst>
        </pc:spChg>
        <pc:spChg chg="mod">
          <ac:chgData name="Isobel Bandurek" userId="6d3bc613-7088-47b9-921f-9f7ed0c86635" providerId="ADAL" clId="{9841558D-B754-4E8F-BF74-6E5BC84350DC}" dt="2024-09-06T09:15:16.418" v="4131" actId="207"/>
          <ac:spMkLst>
            <pc:docMk/>
            <pc:sldMk cId="3409742664" sldId="1887"/>
            <ac:spMk id="50" creationId="{9DE3EE75-088E-5717-5C1D-CF2BCA077F39}"/>
          </ac:spMkLst>
        </pc:spChg>
        <pc:spChg chg="mod">
          <ac:chgData name="Isobel Bandurek" userId="6d3bc613-7088-47b9-921f-9f7ed0c86635" providerId="ADAL" clId="{9841558D-B754-4E8F-BF74-6E5BC84350DC}" dt="2024-09-06T09:15:16.418" v="4131" actId="207"/>
          <ac:spMkLst>
            <pc:docMk/>
            <pc:sldMk cId="3409742664" sldId="1887"/>
            <ac:spMk id="51" creationId="{6DBAFC61-53E0-E80D-2E2C-182ACC35D2EF}"/>
          </ac:spMkLst>
        </pc:spChg>
        <pc:spChg chg="mod">
          <ac:chgData name="Isobel Bandurek" userId="6d3bc613-7088-47b9-921f-9f7ed0c86635" providerId="ADAL" clId="{9841558D-B754-4E8F-BF74-6E5BC84350DC}" dt="2024-09-06T09:15:16.418" v="4131" actId="207"/>
          <ac:spMkLst>
            <pc:docMk/>
            <pc:sldMk cId="3409742664" sldId="1887"/>
            <ac:spMk id="52" creationId="{8DB80B40-49D6-4C15-6F8A-45C27E916EEC}"/>
          </ac:spMkLst>
        </pc:spChg>
        <pc:spChg chg="mod">
          <ac:chgData name="Isobel Bandurek" userId="6d3bc613-7088-47b9-921f-9f7ed0c86635" providerId="ADAL" clId="{9841558D-B754-4E8F-BF74-6E5BC84350DC}" dt="2024-09-06T09:15:16.418" v="4131" actId="207"/>
          <ac:spMkLst>
            <pc:docMk/>
            <pc:sldMk cId="3409742664" sldId="1887"/>
            <ac:spMk id="53" creationId="{2563A370-3617-F3E2-A96C-6E5034EBA774}"/>
          </ac:spMkLst>
        </pc:spChg>
        <pc:spChg chg="mod">
          <ac:chgData name="Isobel Bandurek" userId="6d3bc613-7088-47b9-921f-9f7ed0c86635" providerId="ADAL" clId="{9841558D-B754-4E8F-BF74-6E5BC84350DC}" dt="2024-09-26T14:37:49.453" v="5502" actId="20577"/>
          <ac:spMkLst>
            <pc:docMk/>
            <pc:sldMk cId="3409742664" sldId="1887"/>
            <ac:spMk id="54" creationId="{B4153F38-988F-EA91-F82B-B3C85D17B791}"/>
          </ac:spMkLst>
        </pc:spChg>
        <pc:grpChg chg="mod">
          <ac:chgData name="Isobel Bandurek" userId="6d3bc613-7088-47b9-921f-9f7ed0c86635" providerId="ADAL" clId="{9841558D-B754-4E8F-BF74-6E5BC84350DC}" dt="2024-09-06T09:14:37.939" v="4129" actId="207"/>
          <ac:grpSpMkLst>
            <pc:docMk/>
            <pc:sldMk cId="3409742664" sldId="1887"/>
            <ac:grpSpMk id="27" creationId="{6E50A6DB-3931-8FBC-CBC9-B2C3D3A1C8F2}"/>
          </ac:grpSpMkLst>
        </pc:grpChg>
        <pc:picChg chg="mod">
          <ac:chgData name="Isobel Bandurek" userId="6d3bc613-7088-47b9-921f-9f7ed0c86635" providerId="ADAL" clId="{9841558D-B754-4E8F-BF74-6E5BC84350DC}" dt="2024-09-06T09:15:36.275" v="4134" actId="2085"/>
          <ac:picMkLst>
            <pc:docMk/>
            <pc:sldMk cId="3409742664" sldId="1887"/>
            <ac:picMk id="23" creationId="{118411EA-0DED-2915-94FE-8308645419FF}"/>
          </ac:picMkLst>
        </pc:picChg>
        <pc:picChg chg="mod">
          <ac:chgData name="Isobel Bandurek" userId="6d3bc613-7088-47b9-921f-9f7ed0c86635" providerId="ADAL" clId="{9841558D-B754-4E8F-BF74-6E5BC84350DC}" dt="2024-09-06T09:15:36.275" v="4134" actId="2085"/>
          <ac:picMkLst>
            <pc:docMk/>
            <pc:sldMk cId="3409742664" sldId="1887"/>
            <ac:picMk id="24" creationId="{952CE575-CA15-8221-D065-B3ED003F45D3}"/>
          </ac:picMkLst>
        </pc:picChg>
        <pc:picChg chg="mod">
          <ac:chgData name="Isobel Bandurek" userId="6d3bc613-7088-47b9-921f-9f7ed0c86635" providerId="ADAL" clId="{9841558D-B754-4E8F-BF74-6E5BC84350DC}" dt="2024-09-06T09:15:36.275" v="4134" actId="2085"/>
          <ac:picMkLst>
            <pc:docMk/>
            <pc:sldMk cId="3409742664" sldId="1887"/>
            <ac:picMk id="25" creationId="{9D6D6808-6632-67D5-7DCD-552B20272CC4}"/>
          </ac:picMkLst>
        </pc:picChg>
        <pc:picChg chg="mod">
          <ac:chgData name="Isobel Bandurek" userId="6d3bc613-7088-47b9-921f-9f7ed0c86635" providerId="ADAL" clId="{9841558D-B754-4E8F-BF74-6E5BC84350DC}" dt="2024-09-06T09:15:36.275" v="4134" actId="2085"/>
          <ac:picMkLst>
            <pc:docMk/>
            <pc:sldMk cId="3409742664" sldId="1887"/>
            <ac:picMk id="26" creationId="{C67C134E-4D26-94B6-1706-BEF4E4E1F846}"/>
          </ac:picMkLst>
        </pc:picChg>
        <pc:picChg chg="mod">
          <ac:chgData name="Isobel Bandurek" userId="6d3bc613-7088-47b9-921f-9f7ed0c86635" providerId="ADAL" clId="{9841558D-B754-4E8F-BF74-6E5BC84350DC}" dt="2024-09-06T09:15:36.275" v="4134" actId="2085"/>
          <ac:picMkLst>
            <pc:docMk/>
            <pc:sldMk cId="3409742664" sldId="1887"/>
            <ac:picMk id="28" creationId="{03DBD0FC-72A7-9776-3BB0-66063CDECD84}"/>
          </ac:picMkLst>
        </pc:picChg>
        <pc:picChg chg="mod">
          <ac:chgData name="Isobel Bandurek" userId="6d3bc613-7088-47b9-921f-9f7ed0c86635" providerId="ADAL" clId="{9841558D-B754-4E8F-BF74-6E5BC84350DC}" dt="2024-09-06T09:15:36.275" v="4134" actId="2085"/>
          <ac:picMkLst>
            <pc:docMk/>
            <pc:sldMk cId="3409742664" sldId="1887"/>
            <ac:picMk id="29" creationId="{FDE1A60F-AF75-9099-F27C-C6448F68072F}"/>
          </ac:picMkLst>
        </pc:picChg>
        <pc:picChg chg="mod">
          <ac:chgData name="Isobel Bandurek" userId="6d3bc613-7088-47b9-921f-9f7ed0c86635" providerId="ADAL" clId="{9841558D-B754-4E8F-BF74-6E5BC84350DC}" dt="2024-09-06T09:15:36.275" v="4134" actId="2085"/>
          <ac:picMkLst>
            <pc:docMk/>
            <pc:sldMk cId="3409742664" sldId="1887"/>
            <ac:picMk id="30" creationId="{E4A2654E-1689-120F-1D56-539097F0B50E}"/>
          </ac:picMkLst>
        </pc:picChg>
        <pc:picChg chg="mod">
          <ac:chgData name="Isobel Bandurek" userId="6d3bc613-7088-47b9-921f-9f7ed0c86635" providerId="ADAL" clId="{9841558D-B754-4E8F-BF74-6E5BC84350DC}" dt="2024-09-06T09:15:36.275" v="4134" actId="2085"/>
          <ac:picMkLst>
            <pc:docMk/>
            <pc:sldMk cId="3409742664" sldId="1887"/>
            <ac:picMk id="31" creationId="{668C8001-1FE6-69F5-3D38-061DABB7229F}"/>
          </ac:picMkLst>
        </pc:picChg>
        <pc:picChg chg="mod">
          <ac:chgData name="Isobel Bandurek" userId="6d3bc613-7088-47b9-921f-9f7ed0c86635" providerId="ADAL" clId="{9841558D-B754-4E8F-BF74-6E5BC84350DC}" dt="2024-09-06T09:15:36.275" v="4134" actId="2085"/>
          <ac:picMkLst>
            <pc:docMk/>
            <pc:sldMk cId="3409742664" sldId="1887"/>
            <ac:picMk id="34" creationId="{F365F69E-5B59-CD9C-DD30-50F03B824279}"/>
          </ac:picMkLst>
        </pc:picChg>
      </pc:sldChg>
      <pc:sldChg chg="addSp delSp modSp mod modTransition modClrScheme chgLayout">
        <pc:chgData name="Isobel Bandurek" userId="6d3bc613-7088-47b9-921f-9f7ed0c86635" providerId="ADAL" clId="{9841558D-B754-4E8F-BF74-6E5BC84350DC}" dt="2024-10-03T15:37:30.104" v="6380"/>
        <pc:sldMkLst>
          <pc:docMk/>
          <pc:sldMk cId="2405802351" sldId="1917"/>
        </pc:sldMkLst>
        <pc:spChg chg="add del mod ord">
          <ac:chgData name="Isobel Bandurek" userId="6d3bc613-7088-47b9-921f-9f7ed0c86635" providerId="ADAL" clId="{9841558D-B754-4E8F-BF74-6E5BC84350DC}" dt="2024-09-05T11:02:19.274" v="54" actId="478"/>
          <ac:spMkLst>
            <pc:docMk/>
            <pc:sldMk cId="2405802351" sldId="1917"/>
            <ac:spMk id="2" creationId="{44CADFC7-10A6-5506-DD76-0D435B1C6F4C}"/>
          </ac:spMkLst>
        </pc:spChg>
        <pc:spChg chg="mod ord">
          <ac:chgData name="Isobel Bandurek" userId="6d3bc613-7088-47b9-921f-9f7ed0c86635" providerId="ADAL" clId="{9841558D-B754-4E8F-BF74-6E5BC84350DC}" dt="2024-09-05T11:02:16.572" v="53" actId="700"/>
          <ac:spMkLst>
            <pc:docMk/>
            <pc:sldMk cId="2405802351" sldId="1917"/>
            <ac:spMk id="3" creationId="{E8B1C500-B4B0-C119-B2B8-BE5951B2BD9A}"/>
          </ac:spMkLst>
        </pc:spChg>
        <pc:spChg chg="mod">
          <ac:chgData name="Isobel Bandurek" userId="6d3bc613-7088-47b9-921f-9f7ed0c86635" providerId="ADAL" clId="{9841558D-B754-4E8F-BF74-6E5BC84350DC}" dt="2024-09-06T09:14:07.696" v="4127" actId="207"/>
          <ac:spMkLst>
            <pc:docMk/>
            <pc:sldMk cId="2405802351" sldId="1917"/>
            <ac:spMk id="19" creationId="{FD144808-D063-D3EC-6BAD-95084FB3A483}"/>
          </ac:spMkLst>
        </pc:spChg>
        <pc:spChg chg="mod">
          <ac:chgData name="Isobel Bandurek" userId="6d3bc613-7088-47b9-921f-9f7ed0c86635" providerId="ADAL" clId="{9841558D-B754-4E8F-BF74-6E5BC84350DC}" dt="2024-09-06T09:14:07.696" v="4127" actId="207"/>
          <ac:spMkLst>
            <pc:docMk/>
            <pc:sldMk cId="2405802351" sldId="1917"/>
            <ac:spMk id="20" creationId="{5EC573E7-EA85-8BBF-ACE5-1EC3C4C575B0}"/>
          </ac:spMkLst>
        </pc:spChg>
        <pc:spChg chg="mod">
          <ac:chgData name="Isobel Bandurek" userId="6d3bc613-7088-47b9-921f-9f7ed0c86635" providerId="ADAL" clId="{9841558D-B754-4E8F-BF74-6E5BC84350DC}" dt="2024-09-06T09:14:07.696" v="4127" actId="207"/>
          <ac:spMkLst>
            <pc:docMk/>
            <pc:sldMk cId="2405802351" sldId="1917"/>
            <ac:spMk id="21" creationId="{7D44FFF8-37EC-E90A-43D3-1189F77597AE}"/>
          </ac:spMkLst>
        </pc:spChg>
        <pc:spChg chg="mod">
          <ac:chgData name="Isobel Bandurek" userId="6d3bc613-7088-47b9-921f-9f7ed0c86635" providerId="ADAL" clId="{9841558D-B754-4E8F-BF74-6E5BC84350DC}" dt="2024-09-06T09:14:07.696" v="4127" actId="207"/>
          <ac:spMkLst>
            <pc:docMk/>
            <pc:sldMk cId="2405802351" sldId="1917"/>
            <ac:spMk id="23" creationId="{FCB0A897-42B4-8930-7571-66C196862910}"/>
          </ac:spMkLst>
        </pc:spChg>
        <pc:spChg chg="mod">
          <ac:chgData name="Isobel Bandurek" userId="6d3bc613-7088-47b9-921f-9f7ed0c86635" providerId="ADAL" clId="{9841558D-B754-4E8F-BF74-6E5BC84350DC}" dt="2024-09-06T09:14:07.696" v="4127" actId="207"/>
          <ac:spMkLst>
            <pc:docMk/>
            <pc:sldMk cId="2405802351" sldId="1917"/>
            <ac:spMk id="31" creationId="{1E451757-A381-C0C9-EA70-8B56177C42E4}"/>
          </ac:spMkLst>
        </pc:spChg>
        <pc:spChg chg="mod">
          <ac:chgData name="Isobel Bandurek" userId="6d3bc613-7088-47b9-921f-9f7ed0c86635" providerId="ADAL" clId="{9841558D-B754-4E8F-BF74-6E5BC84350DC}" dt="2024-09-06T09:14:07.696" v="4127" actId="207"/>
          <ac:spMkLst>
            <pc:docMk/>
            <pc:sldMk cId="2405802351" sldId="1917"/>
            <ac:spMk id="32" creationId="{FCB86845-07D2-D4F5-C80E-592E25701B05}"/>
          </ac:spMkLst>
        </pc:spChg>
        <pc:spChg chg="mod">
          <ac:chgData name="Isobel Bandurek" userId="6d3bc613-7088-47b9-921f-9f7ed0c86635" providerId="ADAL" clId="{9841558D-B754-4E8F-BF74-6E5BC84350DC}" dt="2024-09-06T09:14:07.696" v="4127" actId="207"/>
          <ac:spMkLst>
            <pc:docMk/>
            <pc:sldMk cId="2405802351" sldId="1917"/>
            <ac:spMk id="33" creationId="{E54D5CC5-ECA3-BE7A-A54F-C72242C7A187}"/>
          </ac:spMkLst>
        </pc:spChg>
        <pc:spChg chg="mod">
          <ac:chgData name="Isobel Bandurek" userId="6d3bc613-7088-47b9-921f-9f7ed0c86635" providerId="ADAL" clId="{9841558D-B754-4E8F-BF74-6E5BC84350DC}" dt="2024-09-06T09:14:07.696" v="4127" actId="207"/>
          <ac:spMkLst>
            <pc:docMk/>
            <pc:sldMk cId="2405802351" sldId="1917"/>
            <ac:spMk id="34" creationId="{19464057-EE72-C9F2-4F77-461443F9D673}"/>
          </ac:spMkLst>
        </pc:spChg>
        <pc:spChg chg="mod">
          <ac:chgData name="Isobel Bandurek" userId="6d3bc613-7088-47b9-921f-9f7ed0c86635" providerId="ADAL" clId="{9841558D-B754-4E8F-BF74-6E5BC84350DC}" dt="2024-09-26T14:37:38.954" v="5498" actId="20577"/>
          <ac:spMkLst>
            <pc:docMk/>
            <pc:sldMk cId="2405802351" sldId="1917"/>
            <ac:spMk id="92" creationId="{F605AA44-BAFA-2670-A205-5FCA48293ADF}"/>
          </ac:spMkLst>
        </pc:spChg>
        <pc:grpChg chg="mod">
          <ac:chgData name="Isobel Bandurek" userId="6d3bc613-7088-47b9-921f-9f7ed0c86635" providerId="ADAL" clId="{9841558D-B754-4E8F-BF74-6E5BC84350DC}" dt="2024-09-06T09:14:07.696" v="4127" actId="207"/>
          <ac:grpSpMkLst>
            <pc:docMk/>
            <pc:sldMk cId="2405802351" sldId="1917"/>
            <ac:grpSpMk id="79" creationId="{59C15904-424E-056A-A045-2A7A84862594}"/>
          </ac:grpSpMkLst>
        </pc:grpChg>
        <pc:picChg chg="mod">
          <ac:chgData name="Isobel Bandurek" userId="6d3bc613-7088-47b9-921f-9f7ed0c86635" providerId="ADAL" clId="{9841558D-B754-4E8F-BF74-6E5BC84350DC}" dt="2024-09-06T09:14:07.696" v="4127" actId="207"/>
          <ac:picMkLst>
            <pc:docMk/>
            <pc:sldMk cId="2405802351" sldId="1917"/>
            <ac:picMk id="57" creationId="{62E40BDA-5712-0194-51E3-E8522F755706}"/>
          </ac:picMkLst>
        </pc:picChg>
        <pc:picChg chg="mod">
          <ac:chgData name="Isobel Bandurek" userId="6d3bc613-7088-47b9-921f-9f7ed0c86635" providerId="ADAL" clId="{9841558D-B754-4E8F-BF74-6E5BC84350DC}" dt="2024-09-06T09:14:07.696" v="4127" actId="207"/>
          <ac:picMkLst>
            <pc:docMk/>
            <pc:sldMk cId="2405802351" sldId="1917"/>
            <ac:picMk id="76" creationId="{9B8C4EE3-61BB-5672-B208-BD6F7DD8747D}"/>
          </ac:picMkLst>
        </pc:picChg>
        <pc:picChg chg="mod">
          <ac:chgData name="Isobel Bandurek" userId="6d3bc613-7088-47b9-921f-9f7ed0c86635" providerId="ADAL" clId="{9841558D-B754-4E8F-BF74-6E5BC84350DC}" dt="2024-09-06T09:14:07.696" v="4127" actId="207"/>
          <ac:picMkLst>
            <pc:docMk/>
            <pc:sldMk cId="2405802351" sldId="1917"/>
            <ac:picMk id="77" creationId="{232ACE77-8170-C7DC-8DF3-2BAF2F24AD66}"/>
          </ac:picMkLst>
        </pc:picChg>
        <pc:picChg chg="mod">
          <ac:chgData name="Isobel Bandurek" userId="6d3bc613-7088-47b9-921f-9f7ed0c86635" providerId="ADAL" clId="{9841558D-B754-4E8F-BF74-6E5BC84350DC}" dt="2024-09-06T09:14:07.696" v="4127" actId="207"/>
          <ac:picMkLst>
            <pc:docMk/>
            <pc:sldMk cId="2405802351" sldId="1917"/>
            <ac:picMk id="78" creationId="{A3BC8012-9284-32F1-7B74-B39979ECDEEA}"/>
          </ac:picMkLst>
        </pc:picChg>
        <pc:picChg chg="mod">
          <ac:chgData name="Isobel Bandurek" userId="6d3bc613-7088-47b9-921f-9f7ed0c86635" providerId="ADAL" clId="{9841558D-B754-4E8F-BF74-6E5BC84350DC}" dt="2024-09-06T09:14:07.696" v="4127" actId="207"/>
          <ac:picMkLst>
            <pc:docMk/>
            <pc:sldMk cId="2405802351" sldId="1917"/>
            <ac:picMk id="80" creationId="{7DF5664C-09A9-B13B-7362-1CC9A7A2C1C9}"/>
          </ac:picMkLst>
        </pc:picChg>
        <pc:picChg chg="mod">
          <ac:chgData name="Isobel Bandurek" userId="6d3bc613-7088-47b9-921f-9f7ed0c86635" providerId="ADAL" clId="{9841558D-B754-4E8F-BF74-6E5BC84350DC}" dt="2024-09-06T09:14:07.696" v="4127" actId="207"/>
          <ac:picMkLst>
            <pc:docMk/>
            <pc:sldMk cId="2405802351" sldId="1917"/>
            <ac:picMk id="81" creationId="{5E940288-4B55-00BC-1D1D-77F44C430D81}"/>
          </ac:picMkLst>
        </pc:picChg>
        <pc:picChg chg="mod">
          <ac:chgData name="Isobel Bandurek" userId="6d3bc613-7088-47b9-921f-9f7ed0c86635" providerId="ADAL" clId="{9841558D-B754-4E8F-BF74-6E5BC84350DC}" dt="2024-09-06T09:14:07.696" v="4127" actId="207"/>
          <ac:picMkLst>
            <pc:docMk/>
            <pc:sldMk cId="2405802351" sldId="1917"/>
            <ac:picMk id="82" creationId="{766EF36E-91D0-308B-F401-65C0AB37FC1B}"/>
          </ac:picMkLst>
        </pc:picChg>
        <pc:picChg chg="mod">
          <ac:chgData name="Isobel Bandurek" userId="6d3bc613-7088-47b9-921f-9f7ed0c86635" providerId="ADAL" clId="{9841558D-B754-4E8F-BF74-6E5BC84350DC}" dt="2024-09-06T09:14:07.696" v="4127" actId="207"/>
          <ac:picMkLst>
            <pc:docMk/>
            <pc:sldMk cId="2405802351" sldId="1917"/>
            <ac:picMk id="83" creationId="{0992C7E4-A5CE-DAB3-577A-6FF0B27730B8}"/>
          </ac:picMkLst>
        </pc:picChg>
        <pc:picChg chg="mod">
          <ac:chgData name="Isobel Bandurek" userId="6d3bc613-7088-47b9-921f-9f7ed0c86635" providerId="ADAL" clId="{9841558D-B754-4E8F-BF74-6E5BC84350DC}" dt="2024-09-06T09:14:07.696" v="4127" actId="207"/>
          <ac:picMkLst>
            <pc:docMk/>
            <pc:sldMk cId="2405802351" sldId="1917"/>
            <ac:picMk id="84" creationId="{056C2278-0976-EB76-D4CA-7083C32A7F02}"/>
          </ac:picMkLst>
        </pc:picChg>
        <pc:cxnChg chg="mod">
          <ac:chgData name="Isobel Bandurek" userId="6d3bc613-7088-47b9-921f-9f7ed0c86635" providerId="ADAL" clId="{9841558D-B754-4E8F-BF74-6E5BC84350DC}" dt="2024-09-06T09:14:26.393" v="4128" actId="208"/>
          <ac:cxnSpMkLst>
            <pc:docMk/>
            <pc:sldMk cId="2405802351" sldId="1917"/>
            <ac:cxnSpMk id="35" creationId="{4691CEB8-8A76-27AC-BBD8-71158374C2FE}"/>
          </ac:cxnSpMkLst>
        </pc:cxnChg>
        <pc:cxnChg chg="mod">
          <ac:chgData name="Isobel Bandurek" userId="6d3bc613-7088-47b9-921f-9f7ed0c86635" providerId="ADAL" clId="{9841558D-B754-4E8F-BF74-6E5BC84350DC}" dt="2024-09-06T09:14:26.393" v="4128" actId="208"/>
          <ac:cxnSpMkLst>
            <pc:docMk/>
            <pc:sldMk cId="2405802351" sldId="1917"/>
            <ac:cxnSpMk id="36" creationId="{CD941B83-1DF3-D780-4DB9-53505EC8D49B}"/>
          </ac:cxnSpMkLst>
        </pc:cxnChg>
        <pc:cxnChg chg="mod">
          <ac:chgData name="Isobel Bandurek" userId="6d3bc613-7088-47b9-921f-9f7ed0c86635" providerId="ADAL" clId="{9841558D-B754-4E8F-BF74-6E5BC84350DC}" dt="2024-09-06T09:14:26.393" v="4128" actId="208"/>
          <ac:cxnSpMkLst>
            <pc:docMk/>
            <pc:sldMk cId="2405802351" sldId="1917"/>
            <ac:cxnSpMk id="37" creationId="{9AB31B21-639F-D504-CC45-8514A6B676F7}"/>
          </ac:cxnSpMkLst>
        </pc:cxnChg>
        <pc:cxnChg chg="mod">
          <ac:chgData name="Isobel Bandurek" userId="6d3bc613-7088-47b9-921f-9f7ed0c86635" providerId="ADAL" clId="{9841558D-B754-4E8F-BF74-6E5BC84350DC}" dt="2024-09-06T09:14:26.393" v="4128" actId="208"/>
          <ac:cxnSpMkLst>
            <pc:docMk/>
            <pc:sldMk cId="2405802351" sldId="1917"/>
            <ac:cxnSpMk id="38" creationId="{A00E0041-6316-41F5-6207-2D8F9EEF18D4}"/>
          </ac:cxnSpMkLst>
        </pc:cxnChg>
        <pc:cxnChg chg="mod">
          <ac:chgData name="Isobel Bandurek" userId="6d3bc613-7088-47b9-921f-9f7ed0c86635" providerId="ADAL" clId="{9841558D-B754-4E8F-BF74-6E5BC84350DC}" dt="2024-09-06T09:14:26.393" v="4128" actId="208"/>
          <ac:cxnSpMkLst>
            <pc:docMk/>
            <pc:sldMk cId="2405802351" sldId="1917"/>
            <ac:cxnSpMk id="39" creationId="{9966955A-D5A4-3633-7F14-BDDC7DCC5126}"/>
          </ac:cxnSpMkLst>
        </pc:cxnChg>
        <pc:cxnChg chg="mod">
          <ac:chgData name="Isobel Bandurek" userId="6d3bc613-7088-47b9-921f-9f7ed0c86635" providerId="ADAL" clId="{9841558D-B754-4E8F-BF74-6E5BC84350DC}" dt="2024-09-06T09:14:26.393" v="4128" actId="208"/>
          <ac:cxnSpMkLst>
            <pc:docMk/>
            <pc:sldMk cId="2405802351" sldId="1917"/>
            <ac:cxnSpMk id="40" creationId="{8AB36F06-AE43-D040-11CB-0E3A0627C22E}"/>
          </ac:cxnSpMkLst>
        </pc:cxnChg>
        <pc:cxnChg chg="mod">
          <ac:chgData name="Isobel Bandurek" userId="6d3bc613-7088-47b9-921f-9f7ed0c86635" providerId="ADAL" clId="{9841558D-B754-4E8F-BF74-6E5BC84350DC}" dt="2024-09-06T09:14:26.393" v="4128" actId="208"/>
          <ac:cxnSpMkLst>
            <pc:docMk/>
            <pc:sldMk cId="2405802351" sldId="1917"/>
            <ac:cxnSpMk id="41" creationId="{459B685D-88AC-22CA-6729-28075781D10E}"/>
          </ac:cxnSpMkLst>
        </pc:cxnChg>
        <pc:cxnChg chg="mod">
          <ac:chgData name="Isobel Bandurek" userId="6d3bc613-7088-47b9-921f-9f7ed0c86635" providerId="ADAL" clId="{9841558D-B754-4E8F-BF74-6E5BC84350DC}" dt="2024-09-06T09:14:26.393" v="4128" actId="208"/>
          <ac:cxnSpMkLst>
            <pc:docMk/>
            <pc:sldMk cId="2405802351" sldId="1917"/>
            <ac:cxnSpMk id="42" creationId="{DAC60C66-D691-1643-69F8-0F21EDB05A5A}"/>
          </ac:cxnSpMkLst>
        </pc:cxnChg>
      </pc:sldChg>
      <pc:sldChg chg="addSp delSp modSp del mod">
        <pc:chgData name="Isobel Bandurek" userId="6d3bc613-7088-47b9-921f-9f7ed0c86635" providerId="ADAL" clId="{9841558D-B754-4E8F-BF74-6E5BC84350DC}" dt="2024-09-06T08:54:37.428" v="4086" actId="47"/>
        <pc:sldMkLst>
          <pc:docMk/>
          <pc:sldMk cId="2959978137" sldId="1918"/>
        </pc:sldMkLst>
        <pc:spChg chg="add del">
          <ac:chgData name="Isobel Bandurek" userId="6d3bc613-7088-47b9-921f-9f7ed0c86635" providerId="ADAL" clId="{9841558D-B754-4E8F-BF74-6E5BC84350DC}" dt="2024-09-06T08:33:03.866" v="3779" actId="478"/>
          <ac:spMkLst>
            <pc:docMk/>
            <pc:sldMk cId="2959978137" sldId="1918"/>
            <ac:spMk id="3" creationId="{1CE6B4AC-84D4-158C-7EAD-D60A3641629C}"/>
          </ac:spMkLst>
        </pc:spChg>
        <pc:spChg chg="add del mod">
          <ac:chgData name="Isobel Bandurek" userId="6d3bc613-7088-47b9-921f-9f7ed0c86635" providerId="ADAL" clId="{9841558D-B754-4E8F-BF74-6E5BC84350DC}" dt="2024-09-06T08:33:03.866" v="3779" actId="478"/>
          <ac:spMkLst>
            <pc:docMk/>
            <pc:sldMk cId="2959978137" sldId="1918"/>
            <ac:spMk id="5" creationId="{C2B3A467-D38E-A09E-F8C7-80BB7FBAFF35}"/>
          </ac:spMkLst>
        </pc:spChg>
        <pc:spChg chg="add del">
          <ac:chgData name="Isobel Bandurek" userId="6d3bc613-7088-47b9-921f-9f7ed0c86635" providerId="ADAL" clId="{9841558D-B754-4E8F-BF74-6E5BC84350DC}" dt="2024-09-06T08:33:31.351" v="3783" actId="22"/>
          <ac:spMkLst>
            <pc:docMk/>
            <pc:sldMk cId="2959978137" sldId="1918"/>
            <ac:spMk id="7" creationId="{51102C63-04C8-EF2D-F589-DE252A6C3A7B}"/>
          </ac:spMkLst>
        </pc:spChg>
        <pc:spChg chg="add del mod topLvl">
          <ac:chgData name="Isobel Bandurek" userId="6d3bc613-7088-47b9-921f-9f7ed0c86635" providerId="ADAL" clId="{9841558D-B754-4E8F-BF74-6E5BC84350DC}" dt="2024-09-06T08:53:49.633" v="4070" actId="21"/>
          <ac:spMkLst>
            <pc:docMk/>
            <pc:sldMk cId="2959978137" sldId="1918"/>
            <ac:spMk id="9" creationId="{FC0FDC32-B143-BC4E-0482-A63FE9C2350E}"/>
          </ac:spMkLst>
        </pc:spChg>
        <pc:grpChg chg="add del mod">
          <ac:chgData name="Isobel Bandurek" userId="6d3bc613-7088-47b9-921f-9f7ed0c86635" providerId="ADAL" clId="{9841558D-B754-4E8F-BF74-6E5BC84350DC}" dt="2024-09-06T08:39:54.697" v="3872" actId="165"/>
          <ac:grpSpMkLst>
            <pc:docMk/>
            <pc:sldMk cId="2959978137" sldId="1918"/>
            <ac:grpSpMk id="19" creationId="{2D137D7A-E9B7-19FF-7CAD-EA0580535A3F}"/>
          </ac:grpSpMkLst>
        </pc:grpChg>
        <pc:picChg chg="add del mod">
          <ac:chgData name="Isobel Bandurek" userId="6d3bc613-7088-47b9-921f-9f7ed0c86635" providerId="ADAL" clId="{9841558D-B754-4E8F-BF74-6E5BC84350DC}" dt="2024-09-06T08:37:21.843" v="3834" actId="478"/>
          <ac:picMkLst>
            <pc:docMk/>
            <pc:sldMk cId="2959978137" sldId="1918"/>
            <ac:picMk id="11" creationId="{D80FD9E5-30F5-8882-1107-647E1FA30EB7}"/>
          </ac:picMkLst>
        </pc:picChg>
        <pc:picChg chg="add del mod topLvl">
          <ac:chgData name="Isobel Bandurek" userId="6d3bc613-7088-47b9-921f-9f7ed0c86635" providerId="ADAL" clId="{9841558D-B754-4E8F-BF74-6E5BC84350DC}" dt="2024-09-06T08:53:49.633" v="4070" actId="21"/>
          <ac:picMkLst>
            <pc:docMk/>
            <pc:sldMk cId="2959978137" sldId="1918"/>
            <ac:picMk id="13" creationId="{7E3A3FDA-EB0E-0F49-8FD7-95508AAC5D1D}"/>
          </ac:picMkLst>
        </pc:picChg>
        <pc:picChg chg="add del mod">
          <ac:chgData name="Isobel Bandurek" userId="6d3bc613-7088-47b9-921f-9f7ed0c86635" providerId="ADAL" clId="{9841558D-B754-4E8F-BF74-6E5BC84350DC}" dt="2024-09-06T08:37:22.151" v="3835" actId="478"/>
          <ac:picMkLst>
            <pc:docMk/>
            <pc:sldMk cId="2959978137" sldId="1918"/>
            <ac:picMk id="15" creationId="{B6558EFA-C472-5BEE-A755-4E4552F16990}"/>
          </ac:picMkLst>
        </pc:picChg>
        <pc:picChg chg="add del mod topLvl">
          <ac:chgData name="Isobel Bandurek" userId="6d3bc613-7088-47b9-921f-9f7ed0c86635" providerId="ADAL" clId="{9841558D-B754-4E8F-BF74-6E5BC84350DC}" dt="2024-09-06T08:53:49.633" v="4070" actId="21"/>
          <ac:picMkLst>
            <pc:docMk/>
            <pc:sldMk cId="2959978137" sldId="1918"/>
            <ac:picMk id="17" creationId="{879E6FF4-672E-1DCA-9845-36587FB01208}"/>
          </ac:picMkLst>
        </pc:picChg>
        <pc:picChg chg="add del mod ord">
          <ac:chgData name="Isobel Bandurek" userId="6d3bc613-7088-47b9-921f-9f7ed0c86635" providerId="ADAL" clId="{9841558D-B754-4E8F-BF74-6E5BC84350DC}" dt="2024-09-06T08:53:16.240" v="4062" actId="478"/>
          <ac:picMkLst>
            <pc:docMk/>
            <pc:sldMk cId="2959978137" sldId="1918"/>
            <ac:picMk id="18" creationId="{D1D7749A-93A5-FA22-EE34-4345F112FBD5}"/>
          </ac:picMkLst>
        </pc:picChg>
        <pc:picChg chg="add mod">
          <ac:chgData name="Isobel Bandurek" userId="6d3bc613-7088-47b9-921f-9f7ed0c86635" providerId="ADAL" clId="{9841558D-B754-4E8F-BF74-6E5BC84350DC}" dt="2024-09-06T08:53:21.024" v="4063"/>
          <ac:picMkLst>
            <pc:docMk/>
            <pc:sldMk cId="2959978137" sldId="1918"/>
            <ac:picMk id="20" creationId="{292A77EF-98F4-68FE-E91B-34BB435C3743}"/>
          </ac:picMkLst>
        </pc:picChg>
        <pc:picChg chg="add del mod">
          <ac:chgData name="Isobel Bandurek" userId="6d3bc613-7088-47b9-921f-9f7ed0c86635" providerId="ADAL" clId="{9841558D-B754-4E8F-BF74-6E5BC84350DC}" dt="2024-09-06T08:35:23.225" v="3806" actId="478"/>
          <ac:picMkLst>
            <pc:docMk/>
            <pc:sldMk cId="2959978137" sldId="1918"/>
            <ac:picMk id="1026" creationId="{A08D78AF-5B8A-D2DD-B888-FB4BAEF6A007}"/>
          </ac:picMkLst>
        </pc:picChg>
        <pc:picChg chg="add del mod topLvl">
          <ac:chgData name="Isobel Bandurek" userId="6d3bc613-7088-47b9-921f-9f7ed0c86635" providerId="ADAL" clId="{9841558D-B754-4E8F-BF74-6E5BC84350DC}" dt="2024-09-06T08:53:49.633" v="4070" actId="21"/>
          <ac:picMkLst>
            <pc:docMk/>
            <pc:sldMk cId="2959978137" sldId="1918"/>
            <ac:picMk id="1028" creationId="{5F859F8E-C252-2D41-399C-AFD10A7D9023}"/>
          </ac:picMkLst>
        </pc:picChg>
        <pc:picChg chg="add del mod topLvl">
          <ac:chgData name="Isobel Bandurek" userId="6d3bc613-7088-47b9-921f-9f7ed0c86635" providerId="ADAL" clId="{9841558D-B754-4E8F-BF74-6E5BC84350DC}" dt="2024-09-06T08:53:49.633" v="4070" actId="21"/>
          <ac:picMkLst>
            <pc:docMk/>
            <pc:sldMk cId="2959978137" sldId="1918"/>
            <ac:picMk id="1030" creationId="{58F162C6-044D-0C0D-7886-898F2492B667}"/>
          </ac:picMkLst>
        </pc:picChg>
        <pc:picChg chg="add del mod topLvl">
          <ac:chgData name="Isobel Bandurek" userId="6d3bc613-7088-47b9-921f-9f7ed0c86635" providerId="ADAL" clId="{9841558D-B754-4E8F-BF74-6E5BC84350DC}" dt="2024-09-06T08:53:49.633" v="4070" actId="21"/>
          <ac:picMkLst>
            <pc:docMk/>
            <pc:sldMk cId="2959978137" sldId="1918"/>
            <ac:picMk id="1032" creationId="{3F4339E3-B820-0D25-8CE2-5C9C8C2969F7}"/>
          </ac:picMkLst>
        </pc:picChg>
      </pc:sldChg>
      <pc:sldChg chg="addSp delSp modSp mod ord setBg">
        <pc:chgData name="Isobel Bandurek" userId="6d3bc613-7088-47b9-921f-9f7ed0c86635" providerId="ADAL" clId="{9841558D-B754-4E8F-BF74-6E5BC84350DC}" dt="2024-09-12T16:05:45.418" v="4872" actId="207"/>
        <pc:sldMkLst>
          <pc:docMk/>
          <pc:sldMk cId="2926483129" sldId="1919"/>
        </pc:sldMkLst>
        <pc:spChg chg="mod ord">
          <ac:chgData name="Isobel Bandurek" userId="6d3bc613-7088-47b9-921f-9f7ed0c86635" providerId="ADAL" clId="{9841558D-B754-4E8F-BF74-6E5BC84350DC}" dt="2024-09-12T16:05:45.418" v="4872" actId="207"/>
          <ac:spMkLst>
            <pc:docMk/>
            <pc:sldMk cId="2926483129" sldId="1919"/>
            <ac:spMk id="2" creationId="{5B3E3E4F-C8B8-0C94-712A-6578F0E9B1BE}"/>
          </ac:spMkLst>
        </pc:spChg>
        <pc:spChg chg="mod">
          <ac:chgData name="Isobel Bandurek" userId="6d3bc613-7088-47b9-921f-9f7ed0c86635" providerId="ADAL" clId="{9841558D-B754-4E8F-BF74-6E5BC84350DC}" dt="2024-09-05T11:33:59.351" v="575" actId="26606"/>
          <ac:spMkLst>
            <pc:docMk/>
            <pc:sldMk cId="2926483129" sldId="1919"/>
            <ac:spMk id="3" creationId="{20C2BDF6-DAD9-7685-D3BA-62F40998BE5B}"/>
          </ac:spMkLst>
        </pc:spChg>
        <pc:spChg chg="add mod">
          <ac:chgData name="Isobel Bandurek" userId="6d3bc613-7088-47b9-921f-9f7ed0c86635" providerId="ADAL" clId="{9841558D-B754-4E8F-BF74-6E5BC84350DC}" dt="2024-09-12T16:05:45.418" v="4872" actId="207"/>
          <ac:spMkLst>
            <pc:docMk/>
            <pc:sldMk cId="2926483129" sldId="1919"/>
            <ac:spMk id="4" creationId="{4291F793-B81B-CC04-157A-9ED76F737447}"/>
          </ac:spMkLst>
        </pc:spChg>
        <pc:spChg chg="add mod">
          <ac:chgData name="Isobel Bandurek" userId="6d3bc613-7088-47b9-921f-9f7ed0c86635" providerId="ADAL" clId="{9841558D-B754-4E8F-BF74-6E5BC84350DC}" dt="2024-09-12T16:05:45.418" v="4872" actId="207"/>
          <ac:spMkLst>
            <pc:docMk/>
            <pc:sldMk cId="2926483129" sldId="1919"/>
            <ac:spMk id="5" creationId="{08311D98-192E-B7DD-4493-42CECE85B57F}"/>
          </ac:spMkLst>
        </pc:spChg>
        <pc:spChg chg="add del">
          <ac:chgData name="Isobel Bandurek" userId="6d3bc613-7088-47b9-921f-9f7ed0c86635" providerId="ADAL" clId="{9841558D-B754-4E8F-BF74-6E5BC84350DC}" dt="2024-09-05T11:33:57.774" v="573" actId="26606"/>
          <ac:spMkLst>
            <pc:docMk/>
            <pc:sldMk cId="2926483129" sldId="1919"/>
            <ac:spMk id="9" creationId="{4FFBEE45-F140-49D5-85EA-C78C24340B23}"/>
          </ac:spMkLst>
        </pc:spChg>
        <pc:spChg chg="add del">
          <ac:chgData name="Isobel Bandurek" userId="6d3bc613-7088-47b9-921f-9f7ed0c86635" providerId="ADAL" clId="{9841558D-B754-4E8F-BF74-6E5BC84350DC}" dt="2024-09-05T11:33:59.351" v="575" actId="26606"/>
          <ac:spMkLst>
            <pc:docMk/>
            <pc:sldMk cId="2926483129" sldId="1919"/>
            <ac:spMk id="11" creationId="{B36F400F-DF28-43BC-8D8E-4929793B392A}"/>
          </ac:spMkLst>
        </pc:spChg>
      </pc:sldChg>
      <pc:sldChg chg="modSp mod">
        <pc:chgData name="Isobel Bandurek" userId="6d3bc613-7088-47b9-921f-9f7ed0c86635" providerId="ADAL" clId="{9841558D-B754-4E8F-BF74-6E5BC84350DC}" dt="2024-09-06T09:16:30.418" v="4137" actId="1076"/>
        <pc:sldMkLst>
          <pc:docMk/>
          <pc:sldMk cId="3389201290" sldId="1920"/>
        </pc:sldMkLst>
        <pc:grpChg chg="mod">
          <ac:chgData name="Isobel Bandurek" userId="6d3bc613-7088-47b9-921f-9f7ed0c86635" providerId="ADAL" clId="{9841558D-B754-4E8F-BF74-6E5BC84350DC}" dt="2024-09-06T09:16:30.418" v="4137" actId="1076"/>
          <ac:grpSpMkLst>
            <pc:docMk/>
            <pc:sldMk cId="3389201290" sldId="1920"/>
            <ac:grpSpMk id="7" creationId="{A57D0434-B73F-EE14-C50F-FD898150900F}"/>
          </ac:grpSpMkLst>
        </pc:grpChg>
      </pc:sldChg>
      <pc:sldChg chg="delSp modSp del mod">
        <pc:chgData name="Isobel Bandurek" userId="6d3bc613-7088-47b9-921f-9f7ed0c86635" providerId="ADAL" clId="{9841558D-B754-4E8F-BF74-6E5BC84350DC}" dt="2024-09-06T08:25:33.296" v="3714" actId="47"/>
        <pc:sldMkLst>
          <pc:docMk/>
          <pc:sldMk cId="3976775817" sldId="1921"/>
        </pc:sldMkLst>
        <pc:spChg chg="mod">
          <ac:chgData name="Isobel Bandurek" userId="6d3bc613-7088-47b9-921f-9f7ed0c86635" providerId="ADAL" clId="{9841558D-B754-4E8F-BF74-6E5BC84350DC}" dt="2024-09-05T11:12:32.851" v="227" actId="948"/>
          <ac:spMkLst>
            <pc:docMk/>
            <pc:sldMk cId="3976775817" sldId="1921"/>
            <ac:spMk id="2" creationId="{A64C7585-F0E7-EC63-3113-C93124468D19}"/>
          </ac:spMkLst>
        </pc:spChg>
        <pc:spChg chg="mod">
          <ac:chgData name="Isobel Bandurek" userId="6d3bc613-7088-47b9-921f-9f7ed0c86635" providerId="ADAL" clId="{9841558D-B754-4E8F-BF74-6E5BC84350DC}" dt="2024-09-05T11:11:40.931" v="172" actId="20577"/>
          <ac:spMkLst>
            <pc:docMk/>
            <pc:sldMk cId="3976775817" sldId="1921"/>
            <ac:spMk id="3" creationId="{6140B7F5-A34D-7307-C9D8-8A20EAD70FC2}"/>
          </ac:spMkLst>
        </pc:spChg>
        <pc:grpChg chg="del mod">
          <ac:chgData name="Isobel Bandurek" userId="6d3bc613-7088-47b9-921f-9f7ed0c86635" providerId="ADAL" clId="{9841558D-B754-4E8F-BF74-6E5BC84350DC}" dt="2024-09-05T11:29:06.190" v="501" actId="478"/>
          <ac:grpSpMkLst>
            <pc:docMk/>
            <pc:sldMk cId="3976775817" sldId="1921"/>
            <ac:grpSpMk id="4" creationId="{0F1F9FBE-2865-B315-34F8-6B69CE75EE15}"/>
          </ac:grpSpMkLst>
        </pc:grpChg>
        <pc:picChg chg="mod">
          <ac:chgData name="Isobel Bandurek" userId="6d3bc613-7088-47b9-921f-9f7ed0c86635" providerId="ADAL" clId="{9841558D-B754-4E8F-BF74-6E5BC84350DC}" dt="2024-09-05T11:03:31.591" v="69" actId="207"/>
          <ac:picMkLst>
            <pc:docMk/>
            <pc:sldMk cId="3976775817" sldId="1921"/>
            <ac:picMk id="5" creationId="{FC43FD18-7E2D-CBB9-646E-F7CD1F57E0C7}"/>
          </ac:picMkLst>
        </pc:picChg>
        <pc:picChg chg="mod">
          <ac:chgData name="Isobel Bandurek" userId="6d3bc613-7088-47b9-921f-9f7ed0c86635" providerId="ADAL" clId="{9841558D-B754-4E8F-BF74-6E5BC84350DC}" dt="2024-09-05T11:03:31.591" v="69" actId="207"/>
          <ac:picMkLst>
            <pc:docMk/>
            <pc:sldMk cId="3976775817" sldId="1921"/>
            <ac:picMk id="6" creationId="{0F416C9E-8559-F8A6-9227-B550EF662E91}"/>
          </ac:picMkLst>
        </pc:picChg>
      </pc:sldChg>
      <pc:sldChg chg="addSp delSp modSp del mod modTransition">
        <pc:chgData name="Isobel Bandurek" userId="6d3bc613-7088-47b9-921f-9f7ed0c86635" providerId="ADAL" clId="{9841558D-B754-4E8F-BF74-6E5BC84350DC}" dt="2024-09-10T08:17:56.831" v="4490" actId="47"/>
        <pc:sldMkLst>
          <pc:docMk/>
          <pc:sldMk cId="1533149794" sldId="1922"/>
        </pc:sldMkLst>
        <pc:spChg chg="add mod">
          <ac:chgData name="Isobel Bandurek" userId="6d3bc613-7088-47b9-921f-9f7ed0c86635" providerId="ADAL" clId="{9841558D-B754-4E8F-BF74-6E5BC84350DC}" dt="2024-09-05T11:53:35.026" v="1067" actId="478"/>
          <ac:spMkLst>
            <pc:docMk/>
            <pc:sldMk cId="1533149794" sldId="1922"/>
            <ac:spMk id="4" creationId="{4E37C623-47FF-8CD2-C399-35993E19F6C9}"/>
          </ac:spMkLst>
        </pc:spChg>
        <pc:spChg chg="mod">
          <ac:chgData name="Isobel Bandurek" userId="6d3bc613-7088-47b9-921f-9f7ed0c86635" providerId="ADAL" clId="{9841558D-B754-4E8F-BF74-6E5BC84350DC}" dt="2024-09-05T11:11:52.783" v="196" actId="20577"/>
          <ac:spMkLst>
            <pc:docMk/>
            <pc:sldMk cId="1533149794" sldId="1922"/>
            <ac:spMk id="5" creationId="{730F4391-7AE6-4F51-2D88-83C12FAAF79B}"/>
          </ac:spMkLst>
        </pc:spChg>
        <pc:grpChg chg="del mod">
          <ac:chgData name="Isobel Bandurek" userId="6d3bc613-7088-47b9-921f-9f7ed0c86635" providerId="ADAL" clId="{9841558D-B754-4E8F-BF74-6E5BC84350DC}" dt="2024-09-05T11:11:26.481" v="169" actId="478"/>
          <ac:grpSpMkLst>
            <pc:docMk/>
            <pc:sldMk cId="1533149794" sldId="1922"/>
            <ac:grpSpMk id="7" creationId="{58D792EF-A354-B717-DF02-EE4550637DF2}"/>
          </ac:grpSpMkLst>
        </pc:grpChg>
        <pc:graphicFrameChg chg="del mod">
          <ac:chgData name="Isobel Bandurek" userId="6d3bc613-7088-47b9-921f-9f7ed0c86635" providerId="ADAL" clId="{9841558D-B754-4E8F-BF74-6E5BC84350DC}" dt="2024-09-05T11:53:35.026" v="1067" actId="478"/>
          <ac:graphicFrameMkLst>
            <pc:docMk/>
            <pc:sldMk cId="1533149794" sldId="1922"/>
            <ac:graphicFrameMk id="2" creationId="{72EE9B10-5F3B-4B71-5B87-4A112499D554}"/>
          </ac:graphicFrameMkLst>
        </pc:graphicFrameChg>
        <pc:picChg chg="mod">
          <ac:chgData name="Isobel Bandurek" userId="6d3bc613-7088-47b9-921f-9f7ed0c86635" providerId="ADAL" clId="{9841558D-B754-4E8F-BF74-6E5BC84350DC}" dt="2024-09-05T11:03:41.811" v="71" actId="207"/>
          <ac:picMkLst>
            <pc:docMk/>
            <pc:sldMk cId="1533149794" sldId="1922"/>
            <ac:picMk id="8" creationId="{D7F455DB-0477-A6CE-0E7B-D8F6D181ADE7}"/>
          </ac:picMkLst>
        </pc:picChg>
        <pc:picChg chg="mod">
          <ac:chgData name="Isobel Bandurek" userId="6d3bc613-7088-47b9-921f-9f7ed0c86635" providerId="ADAL" clId="{9841558D-B754-4E8F-BF74-6E5BC84350DC}" dt="2024-09-05T11:03:41.811" v="71" actId="207"/>
          <ac:picMkLst>
            <pc:docMk/>
            <pc:sldMk cId="1533149794" sldId="1922"/>
            <ac:picMk id="9" creationId="{85C5D317-5068-1700-CE9D-401AEE69EE84}"/>
          </ac:picMkLst>
        </pc:picChg>
      </pc:sldChg>
      <pc:sldChg chg="delSp del mod modClrScheme chgLayout">
        <pc:chgData name="Isobel Bandurek" userId="6d3bc613-7088-47b9-921f-9f7ed0c86635" providerId="ADAL" clId="{9841558D-B754-4E8F-BF74-6E5BC84350DC}" dt="2024-09-05T13:03:19.602" v="1910" actId="47"/>
        <pc:sldMkLst>
          <pc:docMk/>
          <pc:sldMk cId="3417952157" sldId="1924"/>
        </pc:sldMkLst>
        <pc:spChg chg="del">
          <ac:chgData name="Isobel Bandurek" userId="6d3bc613-7088-47b9-921f-9f7ed0c86635" providerId="ADAL" clId="{9841558D-B754-4E8F-BF74-6E5BC84350DC}" dt="2024-09-05T11:04:10.625" v="75" actId="478"/>
          <ac:spMkLst>
            <pc:docMk/>
            <pc:sldMk cId="3417952157" sldId="1924"/>
            <ac:spMk id="3" creationId="{40332C13-915B-9FA9-0775-83B288B7CCE9}"/>
          </ac:spMkLst>
        </pc:spChg>
        <pc:spChg chg="del">
          <ac:chgData name="Isobel Bandurek" userId="6d3bc613-7088-47b9-921f-9f7ed0c86635" providerId="ADAL" clId="{9841558D-B754-4E8F-BF74-6E5BC84350DC}" dt="2024-09-05T11:04:10.625" v="75" actId="478"/>
          <ac:spMkLst>
            <pc:docMk/>
            <pc:sldMk cId="3417952157" sldId="1924"/>
            <ac:spMk id="4" creationId="{63F53808-79A1-520F-8939-4D3E42E4E99E}"/>
          </ac:spMkLst>
        </pc:spChg>
        <pc:spChg chg="del">
          <ac:chgData name="Isobel Bandurek" userId="6d3bc613-7088-47b9-921f-9f7ed0c86635" providerId="ADAL" clId="{9841558D-B754-4E8F-BF74-6E5BC84350DC}" dt="2024-09-05T11:04:10.625" v="75" actId="478"/>
          <ac:spMkLst>
            <pc:docMk/>
            <pc:sldMk cId="3417952157" sldId="1924"/>
            <ac:spMk id="5" creationId="{7478D404-753E-78B3-AE7B-A461860E7F79}"/>
          </ac:spMkLst>
        </pc:spChg>
        <pc:spChg chg="del">
          <ac:chgData name="Isobel Bandurek" userId="6d3bc613-7088-47b9-921f-9f7ed0c86635" providerId="ADAL" clId="{9841558D-B754-4E8F-BF74-6E5BC84350DC}" dt="2024-09-05T11:04:10.625" v="75" actId="478"/>
          <ac:spMkLst>
            <pc:docMk/>
            <pc:sldMk cId="3417952157" sldId="1924"/>
            <ac:spMk id="6" creationId="{B2C611ED-F7BE-A1C9-05AF-26E7D8213DFA}"/>
          </ac:spMkLst>
        </pc:spChg>
        <pc:spChg chg="del">
          <ac:chgData name="Isobel Bandurek" userId="6d3bc613-7088-47b9-921f-9f7ed0c86635" providerId="ADAL" clId="{9841558D-B754-4E8F-BF74-6E5BC84350DC}" dt="2024-09-05T11:04:10.625" v="75" actId="478"/>
          <ac:spMkLst>
            <pc:docMk/>
            <pc:sldMk cId="3417952157" sldId="1924"/>
            <ac:spMk id="7" creationId="{4C2D27E8-51ED-AA25-A605-97C0BBFCFECD}"/>
          </ac:spMkLst>
        </pc:spChg>
        <pc:spChg chg="del">
          <ac:chgData name="Isobel Bandurek" userId="6d3bc613-7088-47b9-921f-9f7ed0c86635" providerId="ADAL" clId="{9841558D-B754-4E8F-BF74-6E5BC84350DC}" dt="2024-09-05T11:04:10.625" v="75" actId="478"/>
          <ac:spMkLst>
            <pc:docMk/>
            <pc:sldMk cId="3417952157" sldId="1924"/>
            <ac:spMk id="8" creationId="{40F32BA3-096B-F9AB-AED9-3397D22D8A35}"/>
          </ac:spMkLst>
        </pc:spChg>
        <pc:spChg chg="del">
          <ac:chgData name="Isobel Bandurek" userId="6d3bc613-7088-47b9-921f-9f7ed0c86635" providerId="ADAL" clId="{9841558D-B754-4E8F-BF74-6E5BC84350DC}" dt="2024-09-05T11:04:10.625" v="75" actId="478"/>
          <ac:spMkLst>
            <pc:docMk/>
            <pc:sldMk cId="3417952157" sldId="1924"/>
            <ac:spMk id="9" creationId="{1EB90BC6-23A9-679E-75C4-62D2B2806C92}"/>
          </ac:spMkLst>
        </pc:spChg>
        <pc:spChg chg="del">
          <ac:chgData name="Isobel Bandurek" userId="6d3bc613-7088-47b9-921f-9f7ed0c86635" providerId="ADAL" clId="{9841558D-B754-4E8F-BF74-6E5BC84350DC}" dt="2024-09-05T11:04:10.625" v="75" actId="478"/>
          <ac:spMkLst>
            <pc:docMk/>
            <pc:sldMk cId="3417952157" sldId="1924"/>
            <ac:spMk id="11" creationId="{9B781D87-594C-C6C4-1468-B6EAF4544E86}"/>
          </ac:spMkLst>
        </pc:spChg>
        <pc:spChg chg="del">
          <ac:chgData name="Isobel Bandurek" userId="6d3bc613-7088-47b9-921f-9f7ed0c86635" providerId="ADAL" clId="{9841558D-B754-4E8F-BF74-6E5BC84350DC}" dt="2024-09-05T11:04:10.625" v="75" actId="478"/>
          <ac:spMkLst>
            <pc:docMk/>
            <pc:sldMk cId="3417952157" sldId="1924"/>
            <ac:spMk id="12" creationId="{7C9B69D9-DC79-7457-F8BD-442075C614A4}"/>
          </ac:spMkLst>
        </pc:spChg>
        <pc:spChg chg="del">
          <ac:chgData name="Isobel Bandurek" userId="6d3bc613-7088-47b9-921f-9f7ed0c86635" providerId="ADAL" clId="{9841558D-B754-4E8F-BF74-6E5BC84350DC}" dt="2024-09-05T11:04:10.625" v="75" actId="478"/>
          <ac:spMkLst>
            <pc:docMk/>
            <pc:sldMk cId="3417952157" sldId="1924"/>
            <ac:spMk id="13" creationId="{C0E26899-CDA2-0298-7194-CF4F89463E45}"/>
          </ac:spMkLst>
        </pc:spChg>
        <pc:spChg chg="del">
          <ac:chgData name="Isobel Bandurek" userId="6d3bc613-7088-47b9-921f-9f7ed0c86635" providerId="ADAL" clId="{9841558D-B754-4E8F-BF74-6E5BC84350DC}" dt="2024-09-05T11:04:10.625" v="75" actId="478"/>
          <ac:spMkLst>
            <pc:docMk/>
            <pc:sldMk cId="3417952157" sldId="1924"/>
            <ac:spMk id="17" creationId="{4A6A4C27-B85C-177D-9A2F-7D4D791087F3}"/>
          </ac:spMkLst>
        </pc:spChg>
        <pc:graphicFrameChg chg="del">
          <ac:chgData name="Isobel Bandurek" userId="6d3bc613-7088-47b9-921f-9f7ed0c86635" providerId="ADAL" clId="{9841558D-B754-4E8F-BF74-6E5BC84350DC}" dt="2024-09-05T11:04:10.625" v="75" actId="478"/>
          <ac:graphicFrameMkLst>
            <pc:docMk/>
            <pc:sldMk cId="3417952157" sldId="1924"/>
            <ac:graphicFrameMk id="10" creationId="{E104C9F3-FFA6-7B50-E44C-E8121F6F4788}"/>
          </ac:graphicFrameMkLst>
        </pc:graphicFrameChg>
        <pc:picChg chg="del">
          <ac:chgData name="Isobel Bandurek" userId="6d3bc613-7088-47b9-921f-9f7ed0c86635" providerId="ADAL" clId="{9841558D-B754-4E8F-BF74-6E5BC84350DC}" dt="2024-09-05T11:04:10.625" v="75" actId="478"/>
          <ac:picMkLst>
            <pc:docMk/>
            <pc:sldMk cId="3417952157" sldId="1924"/>
            <ac:picMk id="14" creationId="{01AF2EF1-A790-E391-34E6-0A6B99B4B911}"/>
          </ac:picMkLst>
        </pc:picChg>
        <pc:picChg chg="del">
          <ac:chgData name="Isobel Bandurek" userId="6d3bc613-7088-47b9-921f-9f7ed0c86635" providerId="ADAL" clId="{9841558D-B754-4E8F-BF74-6E5BC84350DC}" dt="2024-09-05T11:04:10.625" v="75" actId="478"/>
          <ac:picMkLst>
            <pc:docMk/>
            <pc:sldMk cId="3417952157" sldId="1924"/>
            <ac:picMk id="15" creationId="{CFEF2E77-5165-C312-F4BA-CD154AE33500}"/>
          </ac:picMkLst>
        </pc:picChg>
        <pc:picChg chg="del">
          <ac:chgData name="Isobel Bandurek" userId="6d3bc613-7088-47b9-921f-9f7ed0c86635" providerId="ADAL" clId="{9841558D-B754-4E8F-BF74-6E5BC84350DC}" dt="2024-09-05T11:04:10.625" v="75" actId="478"/>
          <ac:picMkLst>
            <pc:docMk/>
            <pc:sldMk cId="3417952157" sldId="1924"/>
            <ac:picMk id="16" creationId="{5CFFCCC5-801A-7B4D-262F-BC77110A3A00}"/>
          </ac:picMkLst>
        </pc:picChg>
      </pc:sldChg>
      <pc:sldChg chg="delSp modSp del mod">
        <pc:chgData name="Isobel Bandurek" userId="6d3bc613-7088-47b9-921f-9f7ed0c86635" providerId="ADAL" clId="{9841558D-B754-4E8F-BF74-6E5BC84350DC}" dt="2024-09-05T11:53:36.632" v="1068" actId="47"/>
        <pc:sldMkLst>
          <pc:docMk/>
          <pc:sldMk cId="2351869144" sldId="1925"/>
        </pc:sldMkLst>
        <pc:spChg chg="mod">
          <ac:chgData name="Isobel Bandurek" userId="6d3bc613-7088-47b9-921f-9f7ed0c86635" providerId="ADAL" clId="{9841558D-B754-4E8F-BF74-6E5BC84350DC}" dt="2024-09-05T11:11:59.074" v="220" actId="20577"/>
          <ac:spMkLst>
            <pc:docMk/>
            <pc:sldMk cId="2351869144" sldId="1925"/>
            <ac:spMk id="5" creationId="{730F4391-7AE6-4F51-2D88-83C12FAAF79B}"/>
          </ac:spMkLst>
        </pc:spChg>
        <pc:grpChg chg="del mod">
          <ac:chgData name="Isobel Bandurek" userId="6d3bc613-7088-47b9-921f-9f7ed0c86635" providerId="ADAL" clId="{9841558D-B754-4E8F-BF74-6E5BC84350DC}" dt="2024-09-05T11:11:27.769" v="170" actId="478"/>
          <ac:grpSpMkLst>
            <pc:docMk/>
            <pc:sldMk cId="2351869144" sldId="1925"/>
            <ac:grpSpMk id="7" creationId="{58D792EF-A354-B717-DF02-EE4550637DF2}"/>
          </ac:grpSpMkLst>
        </pc:grpChg>
        <pc:graphicFrameChg chg="mod">
          <ac:chgData name="Isobel Bandurek" userId="6d3bc613-7088-47b9-921f-9f7ed0c86635" providerId="ADAL" clId="{9841558D-B754-4E8F-BF74-6E5BC84350DC}" dt="2024-09-05T11:03:57.369" v="74" actId="12100"/>
          <ac:graphicFrameMkLst>
            <pc:docMk/>
            <pc:sldMk cId="2351869144" sldId="1925"/>
            <ac:graphicFrameMk id="2" creationId="{72EE9B10-5F3B-4B71-5B87-4A112499D554}"/>
          </ac:graphicFrameMkLst>
        </pc:graphicFrameChg>
        <pc:picChg chg="mod">
          <ac:chgData name="Isobel Bandurek" userId="6d3bc613-7088-47b9-921f-9f7ed0c86635" providerId="ADAL" clId="{9841558D-B754-4E8F-BF74-6E5BC84350DC}" dt="2024-09-05T11:03:53.581" v="73" actId="207"/>
          <ac:picMkLst>
            <pc:docMk/>
            <pc:sldMk cId="2351869144" sldId="1925"/>
            <ac:picMk id="8" creationId="{D7F455DB-0477-A6CE-0E7B-D8F6D181ADE7}"/>
          </ac:picMkLst>
        </pc:picChg>
        <pc:picChg chg="mod">
          <ac:chgData name="Isobel Bandurek" userId="6d3bc613-7088-47b9-921f-9f7ed0c86635" providerId="ADAL" clId="{9841558D-B754-4E8F-BF74-6E5BC84350DC}" dt="2024-09-05T11:03:53.581" v="73" actId="207"/>
          <ac:picMkLst>
            <pc:docMk/>
            <pc:sldMk cId="2351869144" sldId="1925"/>
            <ac:picMk id="9" creationId="{85C5D317-5068-1700-CE9D-401AEE69EE84}"/>
          </ac:picMkLst>
        </pc:picChg>
      </pc:sldChg>
      <pc:sldChg chg="addSp modSp mod">
        <pc:chgData name="Isobel Bandurek" userId="6d3bc613-7088-47b9-921f-9f7ed0c86635" providerId="ADAL" clId="{9841558D-B754-4E8F-BF74-6E5BC84350DC}" dt="2024-10-03T15:22:00.016" v="6296" actId="14826"/>
        <pc:sldMkLst>
          <pc:docMk/>
          <pc:sldMk cId="90319830" sldId="1926"/>
        </pc:sldMkLst>
        <pc:spChg chg="mod">
          <ac:chgData name="Isobel Bandurek" userId="6d3bc613-7088-47b9-921f-9f7ed0c86635" providerId="ADAL" clId="{9841558D-B754-4E8F-BF74-6E5BC84350DC}" dt="2024-10-03T15:15:56.296" v="6239" actId="1076"/>
          <ac:spMkLst>
            <pc:docMk/>
            <pc:sldMk cId="90319830" sldId="1926"/>
            <ac:spMk id="4" creationId="{0859F569-7EB0-1592-1103-6E38FC7359CB}"/>
          </ac:spMkLst>
        </pc:spChg>
        <pc:spChg chg="mod">
          <ac:chgData name="Isobel Bandurek" userId="6d3bc613-7088-47b9-921f-9f7ed0c86635" providerId="ADAL" clId="{9841558D-B754-4E8F-BF74-6E5BC84350DC}" dt="2024-10-03T15:15:17.987" v="6222" actId="207"/>
          <ac:spMkLst>
            <pc:docMk/>
            <pc:sldMk cId="90319830" sldId="1926"/>
            <ac:spMk id="5" creationId="{B1CCE1CC-B9E6-007C-8214-2A620ABFC9C2}"/>
          </ac:spMkLst>
        </pc:spChg>
        <pc:spChg chg="mod">
          <ac:chgData name="Isobel Bandurek" userId="6d3bc613-7088-47b9-921f-9f7ed0c86635" providerId="ADAL" clId="{9841558D-B754-4E8F-BF74-6E5BC84350DC}" dt="2024-10-03T15:20:20.404" v="6282" actId="1076"/>
          <ac:spMkLst>
            <pc:docMk/>
            <pc:sldMk cId="90319830" sldId="1926"/>
            <ac:spMk id="6" creationId="{663E6212-46D4-CDF1-4A26-ACDDD0A1D7E5}"/>
          </ac:spMkLst>
        </pc:spChg>
        <pc:spChg chg="mod">
          <ac:chgData name="Isobel Bandurek" userId="6d3bc613-7088-47b9-921f-9f7ed0c86635" providerId="ADAL" clId="{9841558D-B754-4E8F-BF74-6E5BC84350DC}" dt="2024-10-03T15:15:17.987" v="6222" actId="207"/>
          <ac:spMkLst>
            <pc:docMk/>
            <pc:sldMk cId="90319830" sldId="1926"/>
            <ac:spMk id="7" creationId="{E0D512DB-18B0-BDC4-7AA3-8B3F7A6A156F}"/>
          </ac:spMkLst>
        </pc:spChg>
        <pc:spChg chg="mod">
          <ac:chgData name="Isobel Bandurek" userId="6d3bc613-7088-47b9-921f-9f7ed0c86635" providerId="ADAL" clId="{9841558D-B754-4E8F-BF74-6E5BC84350DC}" dt="2024-10-03T15:15:17.987" v="6222" actId="207"/>
          <ac:spMkLst>
            <pc:docMk/>
            <pc:sldMk cId="90319830" sldId="1926"/>
            <ac:spMk id="8" creationId="{8E795001-37B3-B7A7-40EF-3FFA2D6DB208}"/>
          </ac:spMkLst>
        </pc:spChg>
        <pc:spChg chg="mod">
          <ac:chgData name="Isobel Bandurek" userId="6d3bc613-7088-47b9-921f-9f7ed0c86635" providerId="ADAL" clId="{9841558D-B754-4E8F-BF74-6E5BC84350DC}" dt="2024-10-03T15:16:46.646" v="6252" actId="20577"/>
          <ac:spMkLst>
            <pc:docMk/>
            <pc:sldMk cId="90319830" sldId="1926"/>
            <ac:spMk id="9" creationId="{F841DFAA-7D8E-A1B4-E6A1-9B1715C04DBD}"/>
          </ac:spMkLst>
        </pc:spChg>
        <pc:picChg chg="add mod">
          <ac:chgData name="Isobel Bandurek" userId="6d3bc613-7088-47b9-921f-9f7ed0c86635" providerId="ADAL" clId="{9841558D-B754-4E8F-BF74-6E5BC84350DC}" dt="2024-10-03T15:20:34.728" v="6295" actId="1035"/>
          <ac:picMkLst>
            <pc:docMk/>
            <pc:sldMk cId="90319830" sldId="1926"/>
            <ac:picMk id="10" creationId="{285E59D1-EF21-EDCE-6E89-25778F278E77}"/>
          </ac:picMkLst>
        </pc:picChg>
        <pc:picChg chg="add mod">
          <ac:chgData name="Isobel Bandurek" userId="6d3bc613-7088-47b9-921f-9f7ed0c86635" providerId="ADAL" clId="{9841558D-B754-4E8F-BF74-6E5BC84350DC}" dt="2024-10-03T15:20:29.679" v="6289" actId="1035"/>
          <ac:picMkLst>
            <pc:docMk/>
            <pc:sldMk cId="90319830" sldId="1926"/>
            <ac:picMk id="12" creationId="{96142703-DC90-52EF-59FD-DCFC742988D9}"/>
          </ac:picMkLst>
        </pc:picChg>
        <pc:picChg chg="add mod">
          <ac:chgData name="Isobel Bandurek" userId="6d3bc613-7088-47b9-921f-9f7ed0c86635" providerId="ADAL" clId="{9841558D-B754-4E8F-BF74-6E5BC84350DC}" dt="2024-10-03T15:22:00.016" v="6296" actId="14826"/>
          <ac:picMkLst>
            <pc:docMk/>
            <pc:sldMk cId="90319830" sldId="1926"/>
            <ac:picMk id="14" creationId="{9FB72EA4-E310-A70F-CF83-EB91A63F5A03}"/>
          </ac:picMkLst>
        </pc:picChg>
        <pc:picChg chg="add mod">
          <ac:chgData name="Isobel Bandurek" userId="6d3bc613-7088-47b9-921f-9f7ed0c86635" providerId="ADAL" clId="{9841558D-B754-4E8F-BF74-6E5BC84350DC}" dt="2024-10-03T15:20:29.679" v="6289" actId="1035"/>
          <ac:picMkLst>
            <pc:docMk/>
            <pc:sldMk cId="90319830" sldId="1926"/>
            <ac:picMk id="16" creationId="{15740BD6-391B-5FD0-0697-80E49BF52077}"/>
          </ac:picMkLst>
        </pc:picChg>
        <pc:picChg chg="add mod">
          <ac:chgData name="Isobel Bandurek" userId="6d3bc613-7088-47b9-921f-9f7ed0c86635" providerId="ADAL" clId="{9841558D-B754-4E8F-BF74-6E5BC84350DC}" dt="2024-10-03T15:20:34.728" v="6295" actId="1035"/>
          <ac:picMkLst>
            <pc:docMk/>
            <pc:sldMk cId="90319830" sldId="1926"/>
            <ac:picMk id="18" creationId="{D60980ED-514C-01E1-FC40-5F3CC0A9657D}"/>
          </ac:picMkLst>
        </pc:picChg>
        <pc:picChg chg="add mod">
          <ac:chgData name="Isobel Bandurek" userId="6d3bc613-7088-47b9-921f-9f7ed0c86635" providerId="ADAL" clId="{9841558D-B754-4E8F-BF74-6E5BC84350DC}" dt="2024-10-03T15:20:29.679" v="6289" actId="1035"/>
          <ac:picMkLst>
            <pc:docMk/>
            <pc:sldMk cId="90319830" sldId="1926"/>
            <ac:picMk id="20" creationId="{DB3C6009-A619-2764-DCEA-6690F1552255}"/>
          </ac:picMkLst>
        </pc:picChg>
      </pc:sldChg>
      <pc:sldChg chg="addSp delSp modSp mod setBg chgLayout">
        <pc:chgData name="Isobel Bandurek" userId="6d3bc613-7088-47b9-921f-9f7ed0c86635" providerId="ADAL" clId="{9841558D-B754-4E8F-BF74-6E5BC84350DC}" dt="2024-09-10T08:06:55.301" v="4399" actId="6549"/>
        <pc:sldMkLst>
          <pc:docMk/>
          <pc:sldMk cId="4197834353" sldId="1927"/>
        </pc:sldMkLst>
        <pc:spChg chg="mod ord">
          <ac:chgData name="Isobel Bandurek" userId="6d3bc613-7088-47b9-921f-9f7ed0c86635" providerId="ADAL" clId="{9841558D-B754-4E8F-BF74-6E5BC84350DC}" dt="2024-09-06T08:08:23.855" v="2962" actId="207"/>
          <ac:spMkLst>
            <pc:docMk/>
            <pc:sldMk cId="4197834353" sldId="1927"/>
            <ac:spMk id="2" creationId="{388F503C-AEFF-A7AD-63F0-8E52321A3DEC}"/>
          </ac:spMkLst>
        </pc:spChg>
        <pc:spChg chg="mod ord">
          <ac:chgData name="Isobel Bandurek" userId="6d3bc613-7088-47b9-921f-9f7ed0c86635" providerId="ADAL" clId="{9841558D-B754-4E8F-BF74-6E5BC84350DC}" dt="2024-09-10T08:06:49.895" v="4397" actId="6549"/>
          <ac:spMkLst>
            <pc:docMk/>
            <pc:sldMk cId="4197834353" sldId="1927"/>
            <ac:spMk id="3" creationId="{5BE3E064-F883-729B-3223-3358A22A4A52}"/>
          </ac:spMkLst>
        </pc:spChg>
        <pc:spChg chg="add del mod">
          <ac:chgData name="Isobel Bandurek" userId="6d3bc613-7088-47b9-921f-9f7ed0c86635" providerId="ADAL" clId="{9841558D-B754-4E8F-BF74-6E5BC84350DC}" dt="2024-09-06T08:03:32.283" v="2876" actId="6264"/>
          <ac:spMkLst>
            <pc:docMk/>
            <pc:sldMk cId="4197834353" sldId="1927"/>
            <ac:spMk id="6" creationId="{67FA80DB-00CB-FAE3-B6B7-706AE6D87F61}"/>
          </ac:spMkLst>
        </pc:spChg>
        <pc:spChg chg="add del mod">
          <ac:chgData name="Isobel Bandurek" userId="6d3bc613-7088-47b9-921f-9f7ed0c86635" providerId="ADAL" clId="{9841558D-B754-4E8F-BF74-6E5BC84350DC}" dt="2024-09-06T08:03:32.283" v="2876" actId="6264"/>
          <ac:spMkLst>
            <pc:docMk/>
            <pc:sldMk cId="4197834353" sldId="1927"/>
            <ac:spMk id="7" creationId="{EBDD9A43-B477-25B8-A504-13364DEF0BEA}"/>
          </ac:spMkLst>
        </pc:spChg>
        <pc:spChg chg="add mod">
          <ac:chgData name="Isobel Bandurek" userId="6d3bc613-7088-47b9-921f-9f7ed0c86635" providerId="ADAL" clId="{9841558D-B754-4E8F-BF74-6E5BC84350DC}" dt="2024-09-10T08:06:55.301" v="4399" actId="6549"/>
          <ac:spMkLst>
            <pc:docMk/>
            <pc:sldMk cId="4197834353" sldId="1927"/>
            <ac:spMk id="9" creationId="{334236C6-DC9B-1594-0B99-E052C63ABE67}"/>
          </ac:spMkLst>
        </pc:spChg>
        <pc:picChg chg="add mod">
          <ac:chgData name="Isobel Bandurek" userId="6d3bc613-7088-47b9-921f-9f7ed0c86635" providerId="ADAL" clId="{9841558D-B754-4E8F-BF74-6E5BC84350DC}" dt="2024-09-06T08:07:09.936" v="2940" actId="1076"/>
          <ac:picMkLst>
            <pc:docMk/>
            <pc:sldMk cId="4197834353" sldId="1927"/>
            <ac:picMk id="5" creationId="{E3E0DF07-6DDF-1F72-354F-2AE1EB4E89E4}"/>
          </ac:picMkLst>
        </pc:picChg>
      </pc:sldChg>
      <pc:sldChg chg="addSp delSp modSp mod ord setBg chgLayout">
        <pc:chgData name="Isobel Bandurek" userId="6d3bc613-7088-47b9-921f-9f7ed0c86635" providerId="ADAL" clId="{9841558D-B754-4E8F-BF74-6E5BC84350DC}" dt="2024-09-06T08:09:33.494" v="3006" actId="20577"/>
        <pc:sldMkLst>
          <pc:docMk/>
          <pc:sldMk cId="2763907444" sldId="1928"/>
        </pc:sldMkLst>
        <pc:spChg chg="mod ord">
          <ac:chgData name="Isobel Bandurek" userId="6d3bc613-7088-47b9-921f-9f7ed0c86635" providerId="ADAL" clId="{9841558D-B754-4E8F-BF74-6E5BC84350DC}" dt="2024-09-06T08:08:24.680" v="2963" actId="207"/>
          <ac:spMkLst>
            <pc:docMk/>
            <pc:sldMk cId="2763907444" sldId="1928"/>
            <ac:spMk id="2" creationId="{388F503C-AEFF-A7AD-63F0-8E52321A3DEC}"/>
          </ac:spMkLst>
        </pc:spChg>
        <pc:spChg chg="del">
          <ac:chgData name="Isobel Bandurek" userId="6d3bc613-7088-47b9-921f-9f7ed0c86635" providerId="ADAL" clId="{9841558D-B754-4E8F-BF74-6E5BC84350DC}" dt="2024-09-06T08:03:37.693" v="2877" actId="6264"/>
          <ac:spMkLst>
            <pc:docMk/>
            <pc:sldMk cId="2763907444" sldId="1928"/>
            <ac:spMk id="3" creationId="{5BE3E064-F883-729B-3223-3358A22A4A52}"/>
          </ac:spMkLst>
        </pc:spChg>
        <pc:spChg chg="add del mod">
          <ac:chgData name="Isobel Bandurek" userId="6d3bc613-7088-47b9-921f-9f7ed0c86635" providerId="ADAL" clId="{9841558D-B754-4E8F-BF74-6E5BC84350DC}" dt="2024-09-06T08:03:37.693" v="2877" actId="6264"/>
          <ac:spMkLst>
            <pc:docMk/>
            <pc:sldMk cId="2763907444" sldId="1928"/>
            <ac:spMk id="4" creationId="{52AE4179-416B-0F7B-5C21-A6E498DD312B}"/>
          </ac:spMkLst>
        </pc:spChg>
        <pc:spChg chg="add mod ord">
          <ac:chgData name="Isobel Bandurek" userId="6d3bc613-7088-47b9-921f-9f7ed0c86635" providerId="ADAL" clId="{9841558D-B754-4E8F-BF74-6E5BC84350DC}" dt="2024-09-06T08:09:33.494" v="3006" actId="20577"/>
          <ac:spMkLst>
            <pc:docMk/>
            <pc:sldMk cId="2763907444" sldId="1928"/>
            <ac:spMk id="5" creationId="{B214E958-4A0E-5274-C0B6-60B8794DCF03}"/>
          </ac:spMkLst>
        </pc:spChg>
      </pc:sldChg>
      <pc:sldChg chg="addSp modSp del">
        <pc:chgData name="Isobel Bandurek" userId="6d3bc613-7088-47b9-921f-9f7ed0c86635" providerId="ADAL" clId="{9841558D-B754-4E8F-BF74-6E5BC84350DC}" dt="2024-09-12T16:06:36.611" v="4875" actId="47"/>
        <pc:sldMkLst>
          <pc:docMk/>
          <pc:sldMk cId="3896229767" sldId="1929"/>
        </pc:sldMkLst>
        <pc:picChg chg="add mod">
          <ac:chgData name="Isobel Bandurek" userId="6d3bc613-7088-47b9-921f-9f7ed0c86635" providerId="ADAL" clId="{9841558D-B754-4E8F-BF74-6E5BC84350DC}" dt="2024-09-05T11:06:42.916" v="97"/>
          <ac:picMkLst>
            <pc:docMk/>
            <pc:sldMk cId="3896229767" sldId="1929"/>
            <ac:picMk id="4" creationId="{6428CDEC-0542-468A-EFE4-A14B5F452461}"/>
          </ac:picMkLst>
        </pc:picChg>
      </pc:sldChg>
      <pc:sldChg chg="addSp modSp mod">
        <pc:chgData name="Isobel Bandurek" userId="6d3bc613-7088-47b9-921f-9f7ed0c86635" providerId="ADAL" clId="{9841558D-B754-4E8F-BF74-6E5BC84350DC}" dt="2024-10-07T07:40:53.539" v="6486" actId="20577"/>
        <pc:sldMkLst>
          <pc:docMk/>
          <pc:sldMk cId="1589325601" sldId="1930"/>
        </pc:sldMkLst>
        <pc:spChg chg="mod">
          <ac:chgData name="Isobel Bandurek" userId="6d3bc613-7088-47b9-921f-9f7ed0c86635" providerId="ADAL" clId="{9841558D-B754-4E8F-BF74-6E5BC84350DC}" dt="2024-10-07T07:40:53.539" v="6486" actId="20577"/>
          <ac:spMkLst>
            <pc:docMk/>
            <pc:sldMk cId="1589325601" sldId="1930"/>
            <ac:spMk id="3" creationId="{D33E8318-9334-E5BF-14A5-A806310836F6}"/>
          </ac:spMkLst>
        </pc:spChg>
        <pc:picChg chg="add mod">
          <ac:chgData name="Isobel Bandurek" userId="6d3bc613-7088-47b9-921f-9f7ed0c86635" providerId="ADAL" clId="{9841558D-B754-4E8F-BF74-6E5BC84350DC}" dt="2024-09-12T16:00:38.002" v="4821"/>
          <ac:picMkLst>
            <pc:docMk/>
            <pc:sldMk cId="1589325601" sldId="1930"/>
            <ac:picMk id="4" creationId="{33EC8A19-9DFC-0228-6249-43CF0F0B2F21}"/>
          </ac:picMkLst>
        </pc:picChg>
      </pc:sldChg>
      <pc:sldChg chg="addSp delSp modSp mod modClrScheme chgLayout">
        <pc:chgData name="Isobel Bandurek" userId="6d3bc613-7088-47b9-921f-9f7ed0c86635" providerId="ADAL" clId="{9841558D-B754-4E8F-BF74-6E5BC84350DC}" dt="2024-09-26T14:46:34.267" v="5632" actId="20577"/>
        <pc:sldMkLst>
          <pc:docMk/>
          <pc:sldMk cId="1452252415" sldId="1931"/>
        </pc:sldMkLst>
        <pc:spChg chg="del mod ord">
          <ac:chgData name="Isobel Bandurek" userId="6d3bc613-7088-47b9-921f-9f7ed0c86635" providerId="ADAL" clId="{9841558D-B754-4E8F-BF74-6E5BC84350DC}" dt="2024-09-26T14:39:40.662" v="5534" actId="478"/>
          <ac:spMkLst>
            <pc:docMk/>
            <pc:sldMk cId="1452252415" sldId="1931"/>
            <ac:spMk id="2" creationId="{98A24B37-D1E4-78A0-94EC-40556EC48078}"/>
          </ac:spMkLst>
        </pc:spChg>
        <pc:spChg chg="mod ord">
          <ac:chgData name="Isobel Bandurek" userId="6d3bc613-7088-47b9-921f-9f7ed0c86635" providerId="ADAL" clId="{9841558D-B754-4E8F-BF74-6E5BC84350DC}" dt="2024-09-26T14:46:34.267" v="5632" actId="20577"/>
          <ac:spMkLst>
            <pc:docMk/>
            <pc:sldMk cId="1452252415" sldId="1931"/>
            <ac:spMk id="3" creationId="{63CDDD8E-5828-DCEA-FDF2-3A82AB7DBE76}"/>
          </ac:spMkLst>
        </pc:spChg>
        <pc:spChg chg="add mod ord">
          <ac:chgData name="Isobel Bandurek" userId="6d3bc613-7088-47b9-921f-9f7ed0c86635" providerId="ADAL" clId="{9841558D-B754-4E8F-BF74-6E5BC84350DC}" dt="2024-09-26T14:41:42.232" v="5587" actId="20577"/>
          <ac:spMkLst>
            <pc:docMk/>
            <pc:sldMk cId="1452252415" sldId="1931"/>
            <ac:spMk id="4" creationId="{919A0BBF-368C-4BD1-9FD9-6B732647FA61}"/>
          </ac:spMkLst>
        </pc:spChg>
        <pc:spChg chg="add mod">
          <ac:chgData name="Isobel Bandurek" userId="6d3bc613-7088-47b9-921f-9f7ed0c86635" providerId="ADAL" clId="{9841558D-B754-4E8F-BF74-6E5BC84350DC}" dt="2024-09-26T14:40:30.626" v="5556" actId="14100"/>
          <ac:spMkLst>
            <pc:docMk/>
            <pc:sldMk cId="1452252415" sldId="1931"/>
            <ac:spMk id="5" creationId="{C54E7A6E-34C9-8F6D-5530-B30758983456}"/>
          </ac:spMkLst>
        </pc:spChg>
      </pc:sldChg>
      <pc:sldChg chg="addSp delSp modSp mod modTransition">
        <pc:chgData name="Isobel Bandurek" userId="6d3bc613-7088-47b9-921f-9f7ed0c86635" providerId="ADAL" clId="{9841558D-B754-4E8F-BF74-6E5BC84350DC}" dt="2024-10-03T15:37:18.548" v="6379"/>
        <pc:sldMkLst>
          <pc:docMk/>
          <pc:sldMk cId="814257141" sldId="1932"/>
        </pc:sldMkLst>
        <pc:spChg chg="add mod">
          <ac:chgData name="Isobel Bandurek" userId="6d3bc613-7088-47b9-921f-9f7ed0c86635" providerId="ADAL" clId="{9841558D-B754-4E8F-BF74-6E5BC84350DC}" dt="2024-09-05T11:56:06.689" v="1108"/>
          <ac:spMkLst>
            <pc:docMk/>
            <pc:sldMk cId="814257141" sldId="1932"/>
            <ac:spMk id="3" creationId="{DBCCE926-4F19-FD21-57D3-4C387CE8EA1E}"/>
          </ac:spMkLst>
        </pc:spChg>
        <pc:spChg chg="del">
          <ac:chgData name="Isobel Bandurek" userId="6d3bc613-7088-47b9-921f-9f7ed0c86635" providerId="ADAL" clId="{9841558D-B754-4E8F-BF74-6E5BC84350DC}" dt="2024-09-05T11:55:36.235" v="1096" actId="478"/>
          <ac:spMkLst>
            <pc:docMk/>
            <pc:sldMk cId="814257141" sldId="1932"/>
            <ac:spMk id="5" creationId="{730F4391-7AE6-4F51-2D88-83C12FAAF79B}"/>
          </ac:spMkLst>
        </pc:spChg>
        <pc:spChg chg="mod">
          <ac:chgData name="Isobel Bandurek" userId="6d3bc613-7088-47b9-921f-9f7ed0c86635" providerId="ADAL" clId="{9841558D-B754-4E8F-BF74-6E5BC84350DC}" dt="2024-09-05T13:37:40.188" v="2795" actId="14100"/>
          <ac:spMkLst>
            <pc:docMk/>
            <pc:sldMk cId="814257141" sldId="1932"/>
            <ac:spMk id="6" creationId="{D92C123E-7F7F-A83A-3B55-A9E65BD1E0D5}"/>
          </ac:spMkLst>
        </pc:spChg>
        <pc:graphicFrameChg chg="add del mod">
          <ac:chgData name="Isobel Bandurek" userId="6d3bc613-7088-47b9-921f-9f7ed0c86635" providerId="ADAL" clId="{9841558D-B754-4E8F-BF74-6E5BC84350DC}" dt="2024-09-05T13:33:48.547" v="2736" actId="478"/>
          <ac:graphicFrameMkLst>
            <pc:docMk/>
            <pc:sldMk cId="814257141" sldId="1932"/>
            <ac:graphicFrameMk id="2" creationId="{E1C91075-9F38-0A54-1282-677702DCA4C0}"/>
          </ac:graphicFrameMkLst>
        </pc:graphicFrameChg>
        <pc:graphicFrameChg chg="add mod">
          <ac:chgData name="Isobel Bandurek" userId="6d3bc613-7088-47b9-921f-9f7ed0c86635" providerId="ADAL" clId="{9841558D-B754-4E8F-BF74-6E5BC84350DC}" dt="2024-09-12T16:04:25.276" v="4860" actId="207"/>
          <ac:graphicFrameMkLst>
            <pc:docMk/>
            <pc:sldMk cId="814257141" sldId="1932"/>
            <ac:graphicFrameMk id="4" creationId="{51192A9B-96C2-5A9F-C73E-A8E9D57585D2}"/>
          </ac:graphicFrameMkLst>
        </pc:graphicFrameChg>
      </pc:sldChg>
      <pc:sldChg chg="modSp del mod ord">
        <pc:chgData name="Isobel Bandurek" userId="6d3bc613-7088-47b9-921f-9f7ed0c86635" providerId="ADAL" clId="{9841558D-B754-4E8F-BF74-6E5BC84350DC}" dt="2024-09-05T13:25:05.264" v="2458" actId="47"/>
        <pc:sldMkLst>
          <pc:docMk/>
          <pc:sldMk cId="3785985605" sldId="1933"/>
        </pc:sldMkLst>
        <pc:spChg chg="mod">
          <ac:chgData name="Isobel Bandurek" userId="6d3bc613-7088-47b9-921f-9f7ed0c86635" providerId="ADAL" clId="{9841558D-B754-4E8F-BF74-6E5BC84350DC}" dt="2024-09-05T12:08:10.156" v="1342" actId="21"/>
          <ac:spMkLst>
            <pc:docMk/>
            <pc:sldMk cId="3785985605" sldId="1933"/>
            <ac:spMk id="6" creationId="{D92C123E-7F7F-A83A-3B55-A9E65BD1E0D5}"/>
          </ac:spMkLst>
        </pc:spChg>
      </pc:sldChg>
      <pc:sldChg chg="addSp modSp mod">
        <pc:chgData name="Isobel Bandurek" userId="6d3bc613-7088-47b9-921f-9f7ed0c86635" providerId="ADAL" clId="{9841558D-B754-4E8F-BF74-6E5BC84350DC}" dt="2024-09-12T16:05:03.794" v="4866" actId="207"/>
        <pc:sldMkLst>
          <pc:docMk/>
          <pc:sldMk cId="1406220514" sldId="1934"/>
        </pc:sldMkLst>
        <pc:spChg chg="add mod">
          <ac:chgData name="Isobel Bandurek" userId="6d3bc613-7088-47b9-921f-9f7ed0c86635" providerId="ADAL" clId="{9841558D-B754-4E8F-BF74-6E5BC84350DC}" dt="2024-09-12T16:05:03.794" v="4866" actId="207"/>
          <ac:spMkLst>
            <pc:docMk/>
            <pc:sldMk cId="1406220514" sldId="1934"/>
            <ac:spMk id="2" creationId="{E0A32DEA-DA8E-41E5-60C4-9D2A3D67E80F}"/>
          </ac:spMkLst>
        </pc:spChg>
        <pc:spChg chg="mod">
          <ac:chgData name="Isobel Bandurek" userId="6d3bc613-7088-47b9-921f-9f7ed0c86635" providerId="ADAL" clId="{9841558D-B754-4E8F-BF74-6E5BC84350DC}" dt="2024-09-05T13:27:11.452" v="2550" actId="20577"/>
          <ac:spMkLst>
            <pc:docMk/>
            <pc:sldMk cId="1406220514" sldId="1934"/>
            <ac:spMk id="5" creationId="{730F4391-7AE6-4F51-2D88-83C12FAAF79B}"/>
          </ac:spMkLst>
        </pc:spChg>
        <pc:spChg chg="mod">
          <ac:chgData name="Isobel Bandurek" userId="6d3bc613-7088-47b9-921f-9f7ed0c86635" providerId="ADAL" clId="{9841558D-B754-4E8F-BF74-6E5BC84350DC}" dt="2024-09-06T08:23:55.922" v="3663" actId="27636"/>
          <ac:spMkLst>
            <pc:docMk/>
            <pc:sldMk cId="1406220514" sldId="1934"/>
            <ac:spMk id="6" creationId="{D92C123E-7F7F-A83A-3B55-A9E65BD1E0D5}"/>
          </ac:spMkLst>
        </pc:spChg>
      </pc:sldChg>
      <pc:sldChg chg="addSp delSp modSp mod">
        <pc:chgData name="Isobel Bandurek" userId="6d3bc613-7088-47b9-921f-9f7ed0c86635" providerId="ADAL" clId="{9841558D-B754-4E8F-BF74-6E5BC84350DC}" dt="2024-10-07T08:00:58.825" v="7093" actId="20577"/>
        <pc:sldMkLst>
          <pc:docMk/>
          <pc:sldMk cId="450318463" sldId="1935"/>
        </pc:sldMkLst>
        <pc:spChg chg="add mod">
          <ac:chgData name="Isobel Bandurek" userId="6d3bc613-7088-47b9-921f-9f7ed0c86635" providerId="ADAL" clId="{9841558D-B754-4E8F-BF74-6E5BC84350DC}" dt="2024-10-07T07:52:55.696" v="6646" actId="113"/>
          <ac:spMkLst>
            <pc:docMk/>
            <pc:sldMk cId="450318463" sldId="1935"/>
            <ac:spMk id="2" creationId="{163EB9B4-BA7C-3CE5-61E9-5AAE11A68ED7}"/>
          </ac:spMkLst>
        </pc:spChg>
        <pc:spChg chg="add del mod">
          <ac:chgData name="Isobel Bandurek" userId="6d3bc613-7088-47b9-921f-9f7ed0c86635" providerId="ADAL" clId="{9841558D-B754-4E8F-BF74-6E5BC84350DC}" dt="2024-09-06T09:22:25.459" v="4150" actId="478"/>
          <ac:spMkLst>
            <pc:docMk/>
            <pc:sldMk cId="450318463" sldId="1935"/>
            <ac:spMk id="3" creationId="{0999265B-4821-9653-4060-614449C16F39}"/>
          </ac:spMkLst>
        </pc:spChg>
        <pc:spChg chg="mod">
          <ac:chgData name="Isobel Bandurek" userId="6d3bc613-7088-47b9-921f-9f7ed0c86635" providerId="ADAL" clId="{9841558D-B754-4E8F-BF74-6E5BC84350DC}" dt="2024-09-05T13:18:50.550" v="2319"/>
          <ac:spMkLst>
            <pc:docMk/>
            <pc:sldMk cId="450318463" sldId="1935"/>
            <ac:spMk id="5" creationId="{730F4391-7AE6-4F51-2D88-83C12FAAF79B}"/>
          </ac:spMkLst>
        </pc:spChg>
        <pc:spChg chg="mod">
          <ac:chgData name="Isobel Bandurek" userId="6d3bc613-7088-47b9-921f-9f7ed0c86635" providerId="ADAL" clId="{9841558D-B754-4E8F-BF74-6E5BC84350DC}" dt="2024-10-07T08:00:58.825" v="7093" actId="20577"/>
          <ac:spMkLst>
            <pc:docMk/>
            <pc:sldMk cId="450318463" sldId="1935"/>
            <ac:spMk id="6" creationId="{D92C123E-7F7F-A83A-3B55-A9E65BD1E0D5}"/>
          </ac:spMkLst>
        </pc:spChg>
      </pc:sldChg>
      <pc:sldChg chg="addSp delSp modSp mod">
        <pc:chgData name="Isobel Bandurek" userId="6d3bc613-7088-47b9-921f-9f7ed0c86635" providerId="ADAL" clId="{9841558D-B754-4E8F-BF74-6E5BC84350DC}" dt="2024-09-12T16:02:17.986" v="4840" actId="207"/>
        <pc:sldMkLst>
          <pc:docMk/>
          <pc:sldMk cId="1115252025" sldId="1936"/>
        </pc:sldMkLst>
        <pc:spChg chg="mod">
          <ac:chgData name="Isobel Bandurek" userId="6d3bc613-7088-47b9-921f-9f7ed0c86635" providerId="ADAL" clId="{9841558D-B754-4E8F-BF74-6E5BC84350DC}" dt="2024-09-05T13:09:38.877" v="2068" actId="20577"/>
          <ac:spMkLst>
            <pc:docMk/>
            <pc:sldMk cId="1115252025" sldId="1936"/>
            <ac:spMk id="5" creationId="{730F4391-7AE6-4F51-2D88-83C12FAAF79B}"/>
          </ac:spMkLst>
        </pc:spChg>
        <pc:spChg chg="del mod">
          <ac:chgData name="Isobel Bandurek" userId="6d3bc613-7088-47b9-921f-9f7ed0c86635" providerId="ADAL" clId="{9841558D-B754-4E8F-BF74-6E5BC84350DC}" dt="2024-09-05T13:08:28.464" v="2005" actId="1032"/>
          <ac:spMkLst>
            <pc:docMk/>
            <pc:sldMk cId="1115252025" sldId="1936"/>
            <ac:spMk id="6" creationId="{D92C123E-7F7F-A83A-3B55-A9E65BD1E0D5}"/>
          </ac:spMkLst>
        </pc:spChg>
        <pc:graphicFrameChg chg="add mod modGraphic">
          <ac:chgData name="Isobel Bandurek" userId="6d3bc613-7088-47b9-921f-9f7ed0c86635" providerId="ADAL" clId="{9841558D-B754-4E8F-BF74-6E5BC84350DC}" dt="2024-09-12T16:02:17.986" v="4840" actId="207"/>
          <ac:graphicFrameMkLst>
            <pc:docMk/>
            <pc:sldMk cId="1115252025" sldId="1936"/>
            <ac:graphicFrameMk id="2" creationId="{503C5A74-3844-D056-DAA4-DCA3918D23FE}"/>
          </ac:graphicFrameMkLst>
        </pc:graphicFrameChg>
      </pc:sldChg>
      <pc:sldChg chg="addSp delSp modSp new mod ord modNotesTx">
        <pc:chgData name="Isobel Bandurek" userId="6d3bc613-7088-47b9-921f-9f7ed0c86635" providerId="ADAL" clId="{9841558D-B754-4E8F-BF74-6E5BC84350DC}" dt="2024-10-03T15:28:36.502" v="6354" actId="20577"/>
        <pc:sldMkLst>
          <pc:docMk/>
          <pc:sldMk cId="2484422573" sldId="1937"/>
        </pc:sldMkLst>
        <pc:spChg chg="mod">
          <ac:chgData name="Isobel Bandurek" userId="6d3bc613-7088-47b9-921f-9f7ed0c86635" providerId="ADAL" clId="{9841558D-B754-4E8F-BF74-6E5BC84350DC}" dt="2024-10-03T15:28:36.502" v="6354" actId="20577"/>
          <ac:spMkLst>
            <pc:docMk/>
            <pc:sldMk cId="2484422573" sldId="1937"/>
            <ac:spMk id="2" creationId="{9BB10F8D-4452-C446-FCFC-062FD0AAD8FE}"/>
          </ac:spMkLst>
        </pc:spChg>
        <pc:spChg chg="mod">
          <ac:chgData name="Isobel Bandurek" userId="6d3bc613-7088-47b9-921f-9f7ed0c86635" providerId="ADAL" clId="{9841558D-B754-4E8F-BF74-6E5BC84350DC}" dt="2024-10-03T15:24:48.917" v="6327" actId="14100"/>
          <ac:spMkLst>
            <pc:docMk/>
            <pc:sldMk cId="2484422573" sldId="1937"/>
            <ac:spMk id="3" creationId="{17D4293F-74ED-9D68-97B0-4C17688DA7CE}"/>
          </ac:spMkLst>
        </pc:spChg>
        <pc:picChg chg="add mod">
          <ac:chgData name="Isobel Bandurek" userId="6d3bc613-7088-47b9-921f-9f7ed0c86635" providerId="ADAL" clId="{9841558D-B754-4E8F-BF74-6E5BC84350DC}" dt="2024-10-03T15:24:00.310" v="6311" actId="1076"/>
          <ac:picMkLst>
            <pc:docMk/>
            <pc:sldMk cId="2484422573" sldId="1937"/>
            <ac:picMk id="5" creationId="{B643F7C0-DCE6-CD3D-D07D-A6BB3F2BB3DA}"/>
          </ac:picMkLst>
        </pc:picChg>
        <pc:picChg chg="add del mod">
          <ac:chgData name="Isobel Bandurek" userId="6d3bc613-7088-47b9-921f-9f7ed0c86635" providerId="ADAL" clId="{9841558D-B754-4E8F-BF74-6E5BC84350DC}" dt="2024-09-05T11:26:37.316" v="465" actId="478"/>
          <ac:picMkLst>
            <pc:docMk/>
            <pc:sldMk cId="2484422573" sldId="1937"/>
            <ac:picMk id="5" creationId="{CCA9699A-1A4B-F088-C733-19ECC7106B0B}"/>
          </ac:picMkLst>
        </pc:picChg>
      </pc:sldChg>
      <pc:sldChg chg="addSp delSp modSp new mod modNotesTx">
        <pc:chgData name="Isobel Bandurek" userId="6d3bc613-7088-47b9-921f-9f7ed0c86635" providerId="ADAL" clId="{9841558D-B754-4E8F-BF74-6E5BC84350DC}" dt="2024-10-03T15:28:39.064" v="6358" actId="20577"/>
        <pc:sldMkLst>
          <pc:docMk/>
          <pc:sldMk cId="1667603339" sldId="1938"/>
        </pc:sldMkLst>
        <pc:spChg chg="mod">
          <ac:chgData name="Isobel Bandurek" userId="6d3bc613-7088-47b9-921f-9f7ed0c86635" providerId="ADAL" clId="{9841558D-B754-4E8F-BF74-6E5BC84350DC}" dt="2024-10-03T15:28:39.064" v="6358" actId="20577"/>
          <ac:spMkLst>
            <pc:docMk/>
            <pc:sldMk cId="1667603339" sldId="1938"/>
            <ac:spMk id="2" creationId="{F08DE60D-7FFD-7AC8-C3A5-6530113E4818}"/>
          </ac:spMkLst>
        </pc:spChg>
        <pc:spChg chg="mod">
          <ac:chgData name="Isobel Bandurek" userId="6d3bc613-7088-47b9-921f-9f7ed0c86635" providerId="ADAL" clId="{9841558D-B754-4E8F-BF74-6E5BC84350DC}" dt="2024-10-03T15:27:08.169" v="6330" actId="255"/>
          <ac:spMkLst>
            <pc:docMk/>
            <pc:sldMk cId="1667603339" sldId="1938"/>
            <ac:spMk id="3" creationId="{289F4ADC-3CE5-BE73-9106-D9E094B0366A}"/>
          </ac:spMkLst>
        </pc:spChg>
        <pc:picChg chg="add mod">
          <ac:chgData name="Isobel Bandurek" userId="6d3bc613-7088-47b9-921f-9f7ed0c86635" providerId="ADAL" clId="{9841558D-B754-4E8F-BF74-6E5BC84350DC}" dt="2024-10-03T15:24:35.606" v="6321" actId="1076"/>
          <ac:picMkLst>
            <pc:docMk/>
            <pc:sldMk cId="1667603339" sldId="1938"/>
            <ac:picMk id="5" creationId="{04CB480C-BED6-9A24-FC45-F5245B007977}"/>
          </ac:picMkLst>
        </pc:picChg>
        <pc:picChg chg="add del mod">
          <ac:chgData name="Isobel Bandurek" userId="6d3bc613-7088-47b9-921f-9f7ed0c86635" providerId="ADAL" clId="{9841558D-B754-4E8F-BF74-6E5BC84350DC}" dt="2024-09-05T11:26:40.926" v="467" actId="478"/>
          <ac:picMkLst>
            <pc:docMk/>
            <pc:sldMk cId="1667603339" sldId="1938"/>
            <ac:picMk id="5" creationId="{825D2FD5-A161-0B86-7273-29625A2E2E06}"/>
          </ac:picMkLst>
        </pc:picChg>
      </pc:sldChg>
      <pc:sldChg chg="addSp delSp modSp new mod modClrScheme chgLayout">
        <pc:chgData name="Isobel Bandurek" userId="6d3bc613-7088-47b9-921f-9f7ed0c86635" providerId="ADAL" clId="{9841558D-B754-4E8F-BF74-6E5BC84350DC}" dt="2024-09-06T08:41:01.676" v="3884" actId="207"/>
        <pc:sldMkLst>
          <pc:docMk/>
          <pc:sldMk cId="3531556493" sldId="1939"/>
        </pc:sldMkLst>
        <pc:spChg chg="del">
          <ac:chgData name="Isobel Bandurek" userId="6d3bc613-7088-47b9-921f-9f7ed0c86635" providerId="ADAL" clId="{9841558D-B754-4E8F-BF74-6E5BC84350DC}" dt="2024-09-05T11:41:22.380" v="667" actId="700"/>
          <ac:spMkLst>
            <pc:docMk/>
            <pc:sldMk cId="3531556493" sldId="1939"/>
            <ac:spMk id="2" creationId="{B2432FE0-D42C-6615-3E6E-6EDAA11B6221}"/>
          </ac:spMkLst>
        </pc:spChg>
        <pc:spChg chg="del">
          <ac:chgData name="Isobel Bandurek" userId="6d3bc613-7088-47b9-921f-9f7ed0c86635" providerId="ADAL" clId="{9841558D-B754-4E8F-BF74-6E5BC84350DC}" dt="2024-09-05T11:41:22.380" v="667" actId="700"/>
          <ac:spMkLst>
            <pc:docMk/>
            <pc:sldMk cId="3531556493" sldId="1939"/>
            <ac:spMk id="3" creationId="{4428437B-583D-8908-7BE0-79770C8A843D}"/>
          </ac:spMkLst>
        </pc:spChg>
        <pc:spChg chg="del">
          <ac:chgData name="Isobel Bandurek" userId="6d3bc613-7088-47b9-921f-9f7ed0c86635" providerId="ADAL" clId="{9841558D-B754-4E8F-BF74-6E5BC84350DC}" dt="2024-09-05T11:41:22.380" v="667" actId="700"/>
          <ac:spMkLst>
            <pc:docMk/>
            <pc:sldMk cId="3531556493" sldId="1939"/>
            <ac:spMk id="4" creationId="{83386B59-86F4-FA13-74AB-D0597D607E5E}"/>
          </ac:spMkLst>
        </pc:spChg>
        <pc:spChg chg="add mod">
          <ac:chgData name="Isobel Bandurek" userId="6d3bc613-7088-47b9-921f-9f7ed0c86635" providerId="ADAL" clId="{9841558D-B754-4E8F-BF74-6E5BC84350DC}" dt="2024-09-05T11:41:23.171" v="668"/>
          <ac:spMkLst>
            <pc:docMk/>
            <pc:sldMk cId="3531556493" sldId="1939"/>
            <ac:spMk id="5" creationId="{0F58C2D9-1B7D-7917-69A7-2D2DB2864D23}"/>
          </ac:spMkLst>
        </pc:spChg>
        <pc:spChg chg="add mod">
          <ac:chgData name="Isobel Bandurek" userId="6d3bc613-7088-47b9-921f-9f7ed0c86635" providerId="ADAL" clId="{9841558D-B754-4E8F-BF74-6E5BC84350DC}" dt="2024-09-06T08:41:01.676" v="3884" actId="207"/>
          <ac:spMkLst>
            <pc:docMk/>
            <pc:sldMk cId="3531556493" sldId="1939"/>
            <ac:spMk id="6" creationId="{90EDF96A-42EA-6A53-D12C-619DB1029C9A}"/>
          </ac:spMkLst>
        </pc:spChg>
        <pc:spChg chg="add mod">
          <ac:chgData name="Isobel Bandurek" userId="6d3bc613-7088-47b9-921f-9f7ed0c86635" providerId="ADAL" clId="{9841558D-B754-4E8F-BF74-6E5BC84350DC}" dt="2024-09-05T11:41:23.171" v="668"/>
          <ac:spMkLst>
            <pc:docMk/>
            <pc:sldMk cId="3531556493" sldId="1939"/>
            <ac:spMk id="7" creationId="{1265F6A1-1DC7-220C-4791-20A867819954}"/>
          </ac:spMkLst>
        </pc:spChg>
        <pc:spChg chg="add mod">
          <ac:chgData name="Isobel Bandurek" userId="6d3bc613-7088-47b9-921f-9f7ed0c86635" providerId="ADAL" clId="{9841558D-B754-4E8F-BF74-6E5BC84350DC}" dt="2024-09-06T08:41:01.676" v="3884" actId="207"/>
          <ac:spMkLst>
            <pc:docMk/>
            <pc:sldMk cId="3531556493" sldId="1939"/>
            <ac:spMk id="8" creationId="{60D97742-28E9-CDE5-5813-A02729FF4531}"/>
          </ac:spMkLst>
        </pc:spChg>
        <pc:spChg chg="add mod">
          <ac:chgData name="Isobel Bandurek" userId="6d3bc613-7088-47b9-921f-9f7ed0c86635" providerId="ADAL" clId="{9841558D-B754-4E8F-BF74-6E5BC84350DC}" dt="2024-09-05T11:41:23.171" v="668"/>
          <ac:spMkLst>
            <pc:docMk/>
            <pc:sldMk cId="3531556493" sldId="1939"/>
            <ac:spMk id="9" creationId="{B086F82B-E42F-82BC-3644-C7D2B6E662D4}"/>
          </ac:spMkLst>
        </pc:spChg>
        <pc:spChg chg="add mod">
          <ac:chgData name="Isobel Bandurek" userId="6d3bc613-7088-47b9-921f-9f7ed0c86635" providerId="ADAL" clId="{9841558D-B754-4E8F-BF74-6E5BC84350DC}" dt="2024-09-06T08:41:01.676" v="3884" actId="207"/>
          <ac:spMkLst>
            <pc:docMk/>
            <pc:sldMk cId="3531556493" sldId="1939"/>
            <ac:spMk id="10" creationId="{3AD2790C-1BE8-EEC6-6D0B-07549050C2C2}"/>
          </ac:spMkLst>
        </pc:spChg>
        <pc:spChg chg="add mod">
          <ac:chgData name="Isobel Bandurek" userId="6d3bc613-7088-47b9-921f-9f7ed0c86635" providerId="ADAL" clId="{9841558D-B754-4E8F-BF74-6E5BC84350DC}" dt="2024-09-05T11:41:23.171" v="668"/>
          <ac:spMkLst>
            <pc:docMk/>
            <pc:sldMk cId="3531556493" sldId="1939"/>
            <ac:spMk id="11" creationId="{4E638040-1160-896D-C1CF-F46B1E1A55D6}"/>
          </ac:spMkLst>
        </pc:spChg>
        <pc:spChg chg="add mod">
          <ac:chgData name="Isobel Bandurek" userId="6d3bc613-7088-47b9-921f-9f7ed0c86635" providerId="ADAL" clId="{9841558D-B754-4E8F-BF74-6E5BC84350DC}" dt="2024-09-06T08:41:01.676" v="3884" actId="207"/>
          <ac:spMkLst>
            <pc:docMk/>
            <pc:sldMk cId="3531556493" sldId="1939"/>
            <ac:spMk id="12" creationId="{0FA91718-D270-C81B-9478-186350FAD8AD}"/>
          </ac:spMkLst>
        </pc:spChg>
        <pc:spChg chg="add mod">
          <ac:chgData name="Isobel Bandurek" userId="6d3bc613-7088-47b9-921f-9f7ed0c86635" providerId="ADAL" clId="{9841558D-B754-4E8F-BF74-6E5BC84350DC}" dt="2024-09-05T11:41:23.171" v="668"/>
          <ac:spMkLst>
            <pc:docMk/>
            <pc:sldMk cId="3531556493" sldId="1939"/>
            <ac:spMk id="13" creationId="{DA0FE665-C4A2-46B3-C9A1-0B1BEEFD01E6}"/>
          </ac:spMkLst>
        </pc:spChg>
        <pc:spChg chg="add mod">
          <ac:chgData name="Isobel Bandurek" userId="6d3bc613-7088-47b9-921f-9f7ed0c86635" providerId="ADAL" clId="{9841558D-B754-4E8F-BF74-6E5BC84350DC}" dt="2024-09-06T08:41:01.676" v="3884" actId="207"/>
          <ac:spMkLst>
            <pc:docMk/>
            <pc:sldMk cId="3531556493" sldId="1939"/>
            <ac:spMk id="14" creationId="{EDEA0FCD-2FBE-41A8-515A-05ED7295B513}"/>
          </ac:spMkLst>
        </pc:spChg>
        <pc:spChg chg="add mod">
          <ac:chgData name="Isobel Bandurek" userId="6d3bc613-7088-47b9-921f-9f7ed0c86635" providerId="ADAL" clId="{9841558D-B754-4E8F-BF74-6E5BC84350DC}" dt="2024-09-05T11:41:23.171" v="668"/>
          <ac:spMkLst>
            <pc:docMk/>
            <pc:sldMk cId="3531556493" sldId="1939"/>
            <ac:spMk id="15" creationId="{005CB60D-304E-C3AE-9A0C-5FC581A84623}"/>
          </ac:spMkLst>
        </pc:spChg>
        <pc:spChg chg="add mod">
          <ac:chgData name="Isobel Bandurek" userId="6d3bc613-7088-47b9-921f-9f7ed0c86635" providerId="ADAL" clId="{9841558D-B754-4E8F-BF74-6E5BC84350DC}" dt="2024-09-06T08:41:01.676" v="3884" actId="207"/>
          <ac:spMkLst>
            <pc:docMk/>
            <pc:sldMk cId="3531556493" sldId="1939"/>
            <ac:spMk id="16" creationId="{551921D5-BD70-2EAF-F614-FAD7A9FE9ADB}"/>
          </ac:spMkLst>
        </pc:spChg>
        <pc:spChg chg="add mod">
          <ac:chgData name="Isobel Bandurek" userId="6d3bc613-7088-47b9-921f-9f7ed0c86635" providerId="ADAL" clId="{9841558D-B754-4E8F-BF74-6E5BC84350DC}" dt="2024-09-05T11:41:23.171" v="668"/>
          <ac:spMkLst>
            <pc:docMk/>
            <pc:sldMk cId="3531556493" sldId="1939"/>
            <ac:spMk id="17" creationId="{1DF137D4-2F83-4D1E-20AF-59E07306F19A}"/>
          </ac:spMkLst>
        </pc:spChg>
        <pc:spChg chg="add mod">
          <ac:chgData name="Isobel Bandurek" userId="6d3bc613-7088-47b9-921f-9f7ed0c86635" providerId="ADAL" clId="{9841558D-B754-4E8F-BF74-6E5BC84350DC}" dt="2024-09-06T08:41:01.676" v="3884" actId="207"/>
          <ac:spMkLst>
            <pc:docMk/>
            <pc:sldMk cId="3531556493" sldId="1939"/>
            <ac:spMk id="18" creationId="{7F692220-098D-85F6-4AFB-C7A132F0CB73}"/>
          </ac:spMkLst>
        </pc:spChg>
        <pc:spChg chg="add mod">
          <ac:chgData name="Isobel Bandurek" userId="6d3bc613-7088-47b9-921f-9f7ed0c86635" providerId="ADAL" clId="{9841558D-B754-4E8F-BF74-6E5BC84350DC}" dt="2024-09-05T11:41:23.171" v="668"/>
          <ac:spMkLst>
            <pc:docMk/>
            <pc:sldMk cId="3531556493" sldId="1939"/>
            <ac:spMk id="19" creationId="{22EBAFA6-E962-CF0C-3018-1BFA6CF4DC39}"/>
          </ac:spMkLst>
        </pc:spChg>
        <pc:spChg chg="add mod">
          <ac:chgData name="Isobel Bandurek" userId="6d3bc613-7088-47b9-921f-9f7ed0c86635" providerId="ADAL" clId="{9841558D-B754-4E8F-BF74-6E5BC84350DC}" dt="2024-09-06T08:41:01.676" v="3884" actId="207"/>
          <ac:spMkLst>
            <pc:docMk/>
            <pc:sldMk cId="3531556493" sldId="1939"/>
            <ac:spMk id="20" creationId="{32DA0A17-4664-ADE2-D092-257ECABFA0D4}"/>
          </ac:spMkLst>
        </pc:spChg>
        <pc:spChg chg="add mod">
          <ac:chgData name="Isobel Bandurek" userId="6d3bc613-7088-47b9-921f-9f7ed0c86635" providerId="ADAL" clId="{9841558D-B754-4E8F-BF74-6E5BC84350DC}" dt="2024-09-05T11:41:23.171" v="668"/>
          <ac:spMkLst>
            <pc:docMk/>
            <pc:sldMk cId="3531556493" sldId="1939"/>
            <ac:spMk id="21" creationId="{2BA4C5A8-4B3A-C119-A920-7CD925C3AC9C}"/>
          </ac:spMkLst>
        </pc:spChg>
        <pc:spChg chg="add mod">
          <ac:chgData name="Isobel Bandurek" userId="6d3bc613-7088-47b9-921f-9f7ed0c86635" providerId="ADAL" clId="{9841558D-B754-4E8F-BF74-6E5BC84350DC}" dt="2024-09-06T08:41:01.676" v="3884" actId="207"/>
          <ac:spMkLst>
            <pc:docMk/>
            <pc:sldMk cId="3531556493" sldId="1939"/>
            <ac:spMk id="22" creationId="{D1F60595-F1C1-AB88-3F22-5F194F85979A}"/>
          </ac:spMkLst>
        </pc:spChg>
        <pc:spChg chg="add mod">
          <ac:chgData name="Isobel Bandurek" userId="6d3bc613-7088-47b9-921f-9f7ed0c86635" providerId="ADAL" clId="{9841558D-B754-4E8F-BF74-6E5BC84350DC}" dt="2024-09-05T11:41:23.171" v="668"/>
          <ac:spMkLst>
            <pc:docMk/>
            <pc:sldMk cId="3531556493" sldId="1939"/>
            <ac:spMk id="23" creationId="{D7CD04A4-CD31-5401-78AC-43DD474F501A}"/>
          </ac:spMkLst>
        </pc:spChg>
        <pc:spChg chg="add mod">
          <ac:chgData name="Isobel Bandurek" userId="6d3bc613-7088-47b9-921f-9f7ed0c86635" providerId="ADAL" clId="{9841558D-B754-4E8F-BF74-6E5BC84350DC}" dt="2024-09-06T08:41:01.676" v="3884" actId="207"/>
          <ac:spMkLst>
            <pc:docMk/>
            <pc:sldMk cId="3531556493" sldId="1939"/>
            <ac:spMk id="24" creationId="{CABD0818-A919-4D44-57CB-17B72A685657}"/>
          </ac:spMkLst>
        </pc:spChg>
        <pc:spChg chg="add mod">
          <ac:chgData name="Isobel Bandurek" userId="6d3bc613-7088-47b9-921f-9f7ed0c86635" providerId="ADAL" clId="{9841558D-B754-4E8F-BF74-6E5BC84350DC}" dt="2024-09-05T11:41:23.171" v="668"/>
          <ac:spMkLst>
            <pc:docMk/>
            <pc:sldMk cId="3531556493" sldId="1939"/>
            <ac:spMk id="25" creationId="{0B4B17D0-1296-C1A8-07B7-8F8B996C4E1F}"/>
          </ac:spMkLst>
        </pc:spChg>
        <pc:spChg chg="add mod">
          <ac:chgData name="Isobel Bandurek" userId="6d3bc613-7088-47b9-921f-9f7ed0c86635" providerId="ADAL" clId="{9841558D-B754-4E8F-BF74-6E5BC84350DC}" dt="2024-09-06T08:41:01.676" v="3884" actId="207"/>
          <ac:spMkLst>
            <pc:docMk/>
            <pc:sldMk cId="3531556493" sldId="1939"/>
            <ac:spMk id="26" creationId="{9312D04F-5C2A-FAE0-E632-11FB64797DB2}"/>
          </ac:spMkLst>
        </pc:spChg>
        <pc:spChg chg="add mod">
          <ac:chgData name="Isobel Bandurek" userId="6d3bc613-7088-47b9-921f-9f7ed0c86635" providerId="ADAL" clId="{9841558D-B754-4E8F-BF74-6E5BC84350DC}" dt="2024-09-05T11:41:23.171" v="668"/>
          <ac:spMkLst>
            <pc:docMk/>
            <pc:sldMk cId="3531556493" sldId="1939"/>
            <ac:spMk id="27" creationId="{F5DC5FDD-8D17-20A9-E1D6-B29B0FEE07E9}"/>
          </ac:spMkLst>
        </pc:spChg>
        <pc:spChg chg="add mod">
          <ac:chgData name="Isobel Bandurek" userId="6d3bc613-7088-47b9-921f-9f7ed0c86635" providerId="ADAL" clId="{9841558D-B754-4E8F-BF74-6E5BC84350DC}" dt="2024-09-06T08:41:01.676" v="3884" actId="207"/>
          <ac:spMkLst>
            <pc:docMk/>
            <pc:sldMk cId="3531556493" sldId="1939"/>
            <ac:spMk id="28" creationId="{B1816C64-49DE-C41D-2F7C-F76039B37750}"/>
          </ac:spMkLst>
        </pc:spChg>
      </pc:sldChg>
      <pc:sldChg chg="addSp delSp modSp add mod chgLayout">
        <pc:chgData name="Isobel Bandurek" userId="6d3bc613-7088-47b9-921f-9f7ed0c86635" providerId="ADAL" clId="{9841558D-B754-4E8F-BF74-6E5BC84350DC}" dt="2024-10-14T13:34:49.705" v="7748" actId="1076"/>
        <pc:sldMkLst>
          <pc:docMk/>
          <pc:sldMk cId="2323388454" sldId="1940"/>
        </pc:sldMkLst>
        <pc:spChg chg="add del">
          <ac:chgData name="Isobel Bandurek" userId="6d3bc613-7088-47b9-921f-9f7ed0c86635" providerId="ADAL" clId="{9841558D-B754-4E8F-BF74-6E5BC84350DC}" dt="2024-10-03T11:49:00.772" v="5974" actId="478"/>
          <ac:spMkLst>
            <pc:docMk/>
            <pc:sldMk cId="2323388454" sldId="1940"/>
            <ac:spMk id="2" creationId="{4EB97FCE-8019-58CB-6C00-A8463BE2DB14}"/>
          </ac:spMkLst>
        </pc:spChg>
        <pc:spChg chg="add mod ord">
          <ac:chgData name="Isobel Bandurek" userId="6d3bc613-7088-47b9-921f-9f7ed0c86635" providerId="ADAL" clId="{9841558D-B754-4E8F-BF74-6E5BC84350DC}" dt="2024-10-03T11:49:51.190" v="5995" actId="14100"/>
          <ac:spMkLst>
            <pc:docMk/>
            <pc:sldMk cId="2323388454" sldId="1940"/>
            <ac:spMk id="3" creationId="{913CE05B-5476-753E-E552-59C970346FD2}"/>
          </ac:spMkLst>
        </pc:spChg>
        <pc:spChg chg="add mod ord">
          <ac:chgData name="Isobel Bandurek" userId="6d3bc613-7088-47b9-921f-9f7ed0c86635" providerId="ADAL" clId="{9841558D-B754-4E8F-BF74-6E5BC84350DC}" dt="2024-10-03T11:45:26.197" v="5923"/>
          <ac:spMkLst>
            <pc:docMk/>
            <pc:sldMk cId="2323388454" sldId="1940"/>
            <ac:spMk id="4" creationId="{AD19D565-3912-0EEC-0E24-653F867AF397}"/>
          </ac:spMkLst>
        </pc:spChg>
        <pc:spChg chg="add del">
          <ac:chgData name="Isobel Bandurek" userId="6d3bc613-7088-47b9-921f-9f7ed0c86635" providerId="ADAL" clId="{9841558D-B754-4E8F-BF74-6E5BC84350DC}" dt="2024-10-14T13:34:36.434" v="7741" actId="22"/>
          <ac:spMkLst>
            <pc:docMk/>
            <pc:sldMk cId="2323388454" sldId="1940"/>
            <ac:spMk id="5" creationId="{5519643B-6242-63C0-6C2F-BBDC899B0A94}"/>
          </ac:spMkLst>
        </pc:spChg>
        <pc:spChg chg="del mod">
          <ac:chgData name="Isobel Bandurek" userId="6d3bc613-7088-47b9-921f-9f7ed0c86635" providerId="ADAL" clId="{9841558D-B754-4E8F-BF74-6E5BC84350DC}" dt="2024-10-03T11:44:48.535" v="5914" actId="700"/>
          <ac:spMkLst>
            <pc:docMk/>
            <pc:sldMk cId="2323388454" sldId="1940"/>
            <ac:spMk id="5" creationId="{730F4391-7AE6-4F51-2D88-83C12FAAF79B}"/>
          </ac:spMkLst>
        </pc:spChg>
        <pc:spChg chg="mod ord">
          <ac:chgData name="Isobel Bandurek" userId="6d3bc613-7088-47b9-921f-9f7ed0c86635" providerId="ADAL" clId="{9841558D-B754-4E8F-BF74-6E5BC84350DC}" dt="2024-10-07T07:39:26.861" v="6478" actId="20577"/>
          <ac:spMkLst>
            <pc:docMk/>
            <pc:sldMk cId="2323388454" sldId="1940"/>
            <ac:spMk id="6" creationId="{D92C123E-7F7F-A83A-3B55-A9E65BD1E0D5}"/>
          </ac:spMkLst>
        </pc:spChg>
        <pc:spChg chg="add mod">
          <ac:chgData name="Isobel Bandurek" userId="6d3bc613-7088-47b9-921f-9f7ed0c86635" providerId="ADAL" clId="{9841558D-B754-4E8F-BF74-6E5BC84350DC}" dt="2024-10-14T13:34:49.705" v="7748" actId="1076"/>
          <ac:spMkLst>
            <pc:docMk/>
            <pc:sldMk cId="2323388454" sldId="1940"/>
            <ac:spMk id="9" creationId="{DC1B06D8-4E2B-96FC-DFBC-CB2D7D29238F}"/>
          </ac:spMkLst>
        </pc:spChg>
        <pc:picChg chg="add del">
          <ac:chgData name="Isobel Bandurek" userId="6d3bc613-7088-47b9-921f-9f7ed0c86635" providerId="ADAL" clId="{9841558D-B754-4E8F-BF74-6E5BC84350DC}" dt="2024-10-03T11:44:45.007" v="5913" actId="478"/>
          <ac:picMkLst>
            <pc:docMk/>
            <pc:sldMk cId="2323388454" sldId="1940"/>
            <ac:picMk id="3" creationId="{3500751E-D3CB-C358-7BFA-BA0881AB7F65}"/>
          </ac:picMkLst>
        </pc:picChg>
        <pc:picChg chg="add mod">
          <ac:chgData name="Isobel Bandurek" userId="6d3bc613-7088-47b9-921f-9f7ed0c86635" providerId="ADAL" clId="{9841558D-B754-4E8F-BF74-6E5BC84350DC}" dt="2024-10-14T13:34:49.705" v="7748" actId="1076"/>
          <ac:picMkLst>
            <pc:docMk/>
            <pc:sldMk cId="2323388454" sldId="1940"/>
            <ac:picMk id="7" creationId="{7432A29E-BAE1-45E0-45F9-95FF47598106}"/>
          </ac:picMkLst>
        </pc:picChg>
      </pc:sldChg>
      <pc:sldChg chg="addSp modSp new mod">
        <pc:chgData name="Isobel Bandurek" userId="6d3bc613-7088-47b9-921f-9f7ed0c86635" providerId="ADAL" clId="{9841558D-B754-4E8F-BF74-6E5BC84350DC}" dt="2024-10-07T08:01:37.264" v="7098" actId="1076"/>
        <pc:sldMkLst>
          <pc:docMk/>
          <pc:sldMk cId="886583747" sldId="1941"/>
        </pc:sldMkLst>
        <pc:spChg chg="mod">
          <ac:chgData name="Isobel Bandurek" userId="6d3bc613-7088-47b9-921f-9f7ed0c86635" providerId="ADAL" clId="{9841558D-B754-4E8F-BF74-6E5BC84350DC}" dt="2024-09-05T11:57:45.282" v="1166" actId="20577"/>
          <ac:spMkLst>
            <pc:docMk/>
            <pc:sldMk cId="886583747" sldId="1941"/>
            <ac:spMk id="2" creationId="{8D0054B1-4536-1769-5E04-11C47E3230AC}"/>
          </ac:spMkLst>
        </pc:spChg>
        <pc:spChg chg="mod">
          <ac:chgData name="Isobel Bandurek" userId="6d3bc613-7088-47b9-921f-9f7ed0c86635" providerId="ADAL" clId="{9841558D-B754-4E8F-BF74-6E5BC84350DC}" dt="2024-10-07T08:01:32.094" v="7097" actId="14100"/>
          <ac:spMkLst>
            <pc:docMk/>
            <pc:sldMk cId="886583747" sldId="1941"/>
            <ac:spMk id="3" creationId="{3E967BF1-F6CA-FD7A-BA0B-2613A15C675F}"/>
          </ac:spMkLst>
        </pc:spChg>
        <pc:picChg chg="add mod">
          <ac:chgData name="Isobel Bandurek" userId="6d3bc613-7088-47b9-921f-9f7ed0c86635" providerId="ADAL" clId="{9841558D-B754-4E8F-BF74-6E5BC84350DC}" dt="2024-10-07T08:01:37.264" v="7098" actId="1076"/>
          <ac:picMkLst>
            <pc:docMk/>
            <pc:sldMk cId="886583747" sldId="1941"/>
            <ac:picMk id="5" creationId="{6FB9E903-C078-C6A7-4F72-48304033A97A}"/>
          </ac:picMkLst>
        </pc:picChg>
      </pc:sldChg>
      <pc:sldChg chg="addSp modSp new mod">
        <pc:chgData name="Isobel Bandurek" userId="6d3bc613-7088-47b9-921f-9f7ed0c86635" providerId="ADAL" clId="{9841558D-B754-4E8F-BF74-6E5BC84350DC}" dt="2024-10-07T07:51:09.921" v="6601" actId="113"/>
        <pc:sldMkLst>
          <pc:docMk/>
          <pc:sldMk cId="483563324" sldId="1942"/>
        </pc:sldMkLst>
        <pc:spChg chg="mod">
          <ac:chgData name="Isobel Bandurek" userId="6d3bc613-7088-47b9-921f-9f7ed0c86635" providerId="ADAL" clId="{9841558D-B754-4E8F-BF74-6E5BC84350DC}" dt="2024-09-05T11:57:53.278" v="1183" actId="20577"/>
          <ac:spMkLst>
            <pc:docMk/>
            <pc:sldMk cId="483563324" sldId="1942"/>
            <ac:spMk id="2" creationId="{CBA23880-0716-087E-2C7C-D2A19A8258F4}"/>
          </ac:spMkLst>
        </pc:spChg>
        <pc:spChg chg="mod">
          <ac:chgData name="Isobel Bandurek" userId="6d3bc613-7088-47b9-921f-9f7ed0c86635" providerId="ADAL" clId="{9841558D-B754-4E8F-BF74-6E5BC84350DC}" dt="2024-09-06T08:28:42.942" v="3761" actId="113"/>
          <ac:spMkLst>
            <pc:docMk/>
            <pc:sldMk cId="483563324" sldId="1942"/>
            <ac:spMk id="3" creationId="{F7F9226F-2E18-C3AA-73C7-685F8F2D7616}"/>
          </ac:spMkLst>
        </pc:spChg>
        <pc:spChg chg="add mod">
          <ac:chgData name="Isobel Bandurek" userId="6d3bc613-7088-47b9-921f-9f7ed0c86635" providerId="ADAL" clId="{9841558D-B754-4E8F-BF74-6E5BC84350DC}" dt="2024-10-07T07:51:09.921" v="6601" actId="113"/>
          <ac:spMkLst>
            <pc:docMk/>
            <pc:sldMk cId="483563324" sldId="1942"/>
            <ac:spMk id="4" creationId="{367B43C7-E255-9EE2-5E4A-6BDE515793AB}"/>
          </ac:spMkLst>
        </pc:spChg>
      </pc:sldChg>
      <pc:sldChg chg="addSp delSp modSp new mod ord">
        <pc:chgData name="Isobel Bandurek" userId="6d3bc613-7088-47b9-921f-9f7ed0c86635" providerId="ADAL" clId="{9841558D-B754-4E8F-BF74-6E5BC84350DC}" dt="2024-10-03T11:40:31.170" v="5902" actId="20577"/>
        <pc:sldMkLst>
          <pc:docMk/>
          <pc:sldMk cId="2815404449" sldId="1943"/>
        </pc:sldMkLst>
        <pc:spChg chg="mod">
          <ac:chgData name="Isobel Bandurek" userId="6d3bc613-7088-47b9-921f-9f7ed0c86635" providerId="ADAL" clId="{9841558D-B754-4E8F-BF74-6E5BC84350DC}" dt="2024-09-05T12:58:36.649" v="1826" actId="255"/>
          <ac:spMkLst>
            <pc:docMk/>
            <pc:sldMk cId="2815404449" sldId="1943"/>
            <ac:spMk id="2" creationId="{1E3A78B3-42AA-72EE-DE0B-DD48A4563405}"/>
          </ac:spMkLst>
        </pc:spChg>
        <pc:spChg chg="del">
          <ac:chgData name="Isobel Bandurek" userId="6d3bc613-7088-47b9-921f-9f7ed0c86635" providerId="ADAL" clId="{9841558D-B754-4E8F-BF74-6E5BC84350DC}" dt="2024-09-05T12:55:53.888" v="1724" actId="1032"/>
          <ac:spMkLst>
            <pc:docMk/>
            <pc:sldMk cId="2815404449" sldId="1943"/>
            <ac:spMk id="3" creationId="{4DAA82A7-7917-1165-129F-38549497FA29}"/>
          </ac:spMkLst>
        </pc:spChg>
        <pc:graphicFrameChg chg="add mod modGraphic">
          <ac:chgData name="Isobel Bandurek" userId="6d3bc613-7088-47b9-921f-9f7ed0c86635" providerId="ADAL" clId="{9841558D-B754-4E8F-BF74-6E5BC84350DC}" dt="2024-10-03T11:40:31.170" v="5902" actId="20577"/>
          <ac:graphicFrameMkLst>
            <pc:docMk/>
            <pc:sldMk cId="2815404449" sldId="1943"/>
            <ac:graphicFrameMk id="4" creationId="{D7BEF674-79C6-D3B9-2D91-AB53194ADCDF}"/>
          </ac:graphicFrameMkLst>
        </pc:graphicFrameChg>
      </pc:sldChg>
      <pc:sldChg chg="addSp delSp modSp new mod">
        <pc:chgData name="Isobel Bandurek" userId="6d3bc613-7088-47b9-921f-9f7ed0c86635" providerId="ADAL" clId="{9841558D-B754-4E8F-BF74-6E5BC84350DC}" dt="2024-09-12T16:00:55.732" v="4823" actId="27349"/>
        <pc:sldMkLst>
          <pc:docMk/>
          <pc:sldMk cId="2885141518" sldId="1944"/>
        </pc:sldMkLst>
        <pc:spChg chg="mod">
          <ac:chgData name="Isobel Bandurek" userId="6d3bc613-7088-47b9-921f-9f7ed0c86635" providerId="ADAL" clId="{9841558D-B754-4E8F-BF74-6E5BC84350DC}" dt="2024-09-05T13:03:56.582" v="1956" actId="20577"/>
          <ac:spMkLst>
            <pc:docMk/>
            <pc:sldMk cId="2885141518" sldId="1944"/>
            <ac:spMk id="2" creationId="{902E9CB5-94EA-E98C-B649-310167207846}"/>
          </ac:spMkLst>
        </pc:spChg>
        <pc:spChg chg="add del mod">
          <ac:chgData name="Isobel Bandurek" userId="6d3bc613-7088-47b9-921f-9f7ed0c86635" providerId="ADAL" clId="{9841558D-B754-4E8F-BF74-6E5BC84350DC}" dt="2024-09-06T08:49:10.839" v="4014" actId="113"/>
          <ac:spMkLst>
            <pc:docMk/>
            <pc:sldMk cId="2885141518" sldId="1944"/>
            <ac:spMk id="3" creationId="{CFA337B2-30A0-F8B6-7F68-20DA36E8B523}"/>
          </ac:spMkLst>
        </pc:spChg>
        <pc:spChg chg="add mod">
          <ac:chgData name="Isobel Bandurek" userId="6d3bc613-7088-47b9-921f-9f7ed0c86635" providerId="ADAL" clId="{9841558D-B754-4E8F-BF74-6E5BC84350DC}" dt="2024-09-06T08:48:23.613" v="3991"/>
          <ac:spMkLst>
            <pc:docMk/>
            <pc:sldMk cId="2885141518" sldId="1944"/>
            <ac:spMk id="4" creationId="{211306A3-E2CB-DC68-9403-35031C578B3A}"/>
          </ac:spMkLst>
        </pc:spChg>
        <pc:picChg chg="add mod">
          <ac:chgData name="Isobel Bandurek" userId="6d3bc613-7088-47b9-921f-9f7ed0c86635" providerId="ADAL" clId="{9841558D-B754-4E8F-BF74-6E5BC84350DC}" dt="2024-09-12T16:00:55.732" v="4823" actId="27349"/>
          <ac:picMkLst>
            <pc:docMk/>
            <pc:sldMk cId="2885141518" sldId="1944"/>
            <ac:picMk id="6" creationId="{39D86C94-2AD8-AEE2-FE46-0CA2A3FC035D}"/>
          </ac:picMkLst>
        </pc:picChg>
        <pc:picChg chg="add mod">
          <ac:chgData name="Isobel Bandurek" userId="6d3bc613-7088-47b9-921f-9f7ed0c86635" providerId="ADAL" clId="{9841558D-B754-4E8F-BF74-6E5BC84350DC}" dt="2024-09-12T16:00:55.732" v="4823" actId="27349"/>
          <ac:picMkLst>
            <pc:docMk/>
            <pc:sldMk cId="2885141518" sldId="1944"/>
            <ac:picMk id="8" creationId="{F880EED3-01A8-622E-8019-B9E0BBF76ABD}"/>
          </ac:picMkLst>
        </pc:picChg>
        <pc:picChg chg="add mod">
          <ac:chgData name="Isobel Bandurek" userId="6d3bc613-7088-47b9-921f-9f7ed0c86635" providerId="ADAL" clId="{9841558D-B754-4E8F-BF74-6E5BC84350DC}" dt="2024-09-12T16:00:55.732" v="4823" actId="27349"/>
          <ac:picMkLst>
            <pc:docMk/>
            <pc:sldMk cId="2885141518" sldId="1944"/>
            <ac:picMk id="10" creationId="{336F6FE7-5A8F-2A82-169E-D905E00E3E5F}"/>
          </ac:picMkLst>
        </pc:picChg>
      </pc:sldChg>
      <pc:sldChg chg="addSp delSp modSp new mod">
        <pc:chgData name="Isobel Bandurek" userId="6d3bc613-7088-47b9-921f-9f7ed0c86635" providerId="ADAL" clId="{9841558D-B754-4E8F-BF74-6E5BC84350DC}" dt="2024-10-14T13:44:03.338" v="7984" actId="14100"/>
        <pc:sldMkLst>
          <pc:docMk/>
          <pc:sldMk cId="87018004" sldId="1945"/>
        </pc:sldMkLst>
        <pc:spChg chg="mod">
          <ac:chgData name="Isobel Bandurek" userId="6d3bc613-7088-47b9-921f-9f7ed0c86635" providerId="ADAL" clId="{9841558D-B754-4E8F-BF74-6E5BC84350DC}" dt="2024-10-03T11:53:07.935" v="6012" actId="27636"/>
          <ac:spMkLst>
            <pc:docMk/>
            <pc:sldMk cId="87018004" sldId="1945"/>
            <ac:spMk id="2" creationId="{04CE1C21-C24D-A8C6-7F85-C082E70FAB47}"/>
          </ac:spMkLst>
        </pc:spChg>
        <pc:spChg chg="mod">
          <ac:chgData name="Isobel Bandurek" userId="6d3bc613-7088-47b9-921f-9f7ed0c86635" providerId="ADAL" clId="{9841558D-B754-4E8F-BF74-6E5BC84350DC}" dt="2024-10-07T07:50:22.006" v="6566" actId="6549"/>
          <ac:spMkLst>
            <pc:docMk/>
            <pc:sldMk cId="87018004" sldId="1945"/>
            <ac:spMk id="3" creationId="{DB0DF638-6634-0FF5-78A9-A1EEFD03C16E}"/>
          </ac:spMkLst>
        </pc:spChg>
        <pc:spChg chg="add del">
          <ac:chgData name="Isobel Bandurek" userId="6d3bc613-7088-47b9-921f-9f7ed0c86635" providerId="ADAL" clId="{9841558D-B754-4E8F-BF74-6E5BC84350DC}" dt="2024-10-14T13:36:11.668" v="7791" actId="22"/>
          <ac:spMkLst>
            <pc:docMk/>
            <pc:sldMk cId="87018004" sldId="1945"/>
            <ac:spMk id="6" creationId="{085FCE9A-6701-984F-AE12-0FF4B19819C8}"/>
          </ac:spMkLst>
        </pc:spChg>
        <pc:spChg chg="add del">
          <ac:chgData name="Isobel Bandurek" userId="6d3bc613-7088-47b9-921f-9f7ed0c86635" providerId="ADAL" clId="{9841558D-B754-4E8F-BF74-6E5BC84350DC}" dt="2024-09-05T13:16:16.838" v="2280" actId="22"/>
          <ac:spMkLst>
            <pc:docMk/>
            <pc:sldMk cId="87018004" sldId="1945"/>
            <ac:spMk id="6" creationId="{52C761E4-CFFF-4C7F-64FC-651C35952EFD}"/>
          </ac:spMkLst>
        </pc:spChg>
        <pc:spChg chg="add mod">
          <ac:chgData name="Isobel Bandurek" userId="6d3bc613-7088-47b9-921f-9f7ed0c86635" providerId="ADAL" clId="{9841558D-B754-4E8F-BF74-6E5BC84350DC}" dt="2024-09-05T13:16:30.101" v="2288" actId="1076"/>
          <ac:spMkLst>
            <pc:docMk/>
            <pc:sldMk cId="87018004" sldId="1945"/>
            <ac:spMk id="8" creationId="{094278D3-9AA0-8D38-568A-FC992492C971}"/>
          </ac:spMkLst>
        </pc:spChg>
        <pc:spChg chg="add mod">
          <ac:chgData name="Isobel Bandurek" userId="6d3bc613-7088-47b9-921f-9f7ed0c86635" providerId="ADAL" clId="{9841558D-B754-4E8F-BF74-6E5BC84350DC}" dt="2024-10-14T13:44:03.338" v="7984" actId="14100"/>
          <ac:spMkLst>
            <pc:docMk/>
            <pc:sldMk cId="87018004" sldId="1945"/>
            <ac:spMk id="9" creationId="{726AE01C-72CA-EF5D-9AF0-635B1971FBF6}"/>
          </ac:spMkLst>
        </pc:spChg>
        <pc:picChg chg="add del mod">
          <ac:chgData name="Isobel Bandurek" userId="6d3bc613-7088-47b9-921f-9f7ed0c86635" providerId="ADAL" clId="{9841558D-B754-4E8F-BF74-6E5BC84350DC}" dt="2024-09-10T08:02:19.855" v="4372" actId="478"/>
          <ac:picMkLst>
            <pc:docMk/>
            <pc:sldMk cId="87018004" sldId="1945"/>
            <ac:picMk id="4" creationId="{F1AC8C15-E80A-E92E-0E16-DF5B87D1B18C}"/>
          </ac:picMkLst>
        </pc:picChg>
        <pc:picChg chg="add mod">
          <ac:chgData name="Isobel Bandurek" userId="6d3bc613-7088-47b9-921f-9f7ed0c86635" providerId="ADAL" clId="{9841558D-B754-4E8F-BF74-6E5BC84350DC}" dt="2024-10-07T07:50:28.614" v="6567" actId="1076"/>
          <ac:picMkLst>
            <pc:docMk/>
            <pc:sldMk cId="87018004" sldId="1945"/>
            <ac:picMk id="5" creationId="{53C4651B-7AEF-CC2F-0E5A-AD7325F5CC6F}"/>
          </ac:picMkLst>
        </pc:picChg>
      </pc:sldChg>
      <pc:sldChg chg="addSp modSp new del mod ord">
        <pc:chgData name="Isobel Bandurek" userId="6d3bc613-7088-47b9-921f-9f7ed0c86635" providerId="ADAL" clId="{9841558D-B754-4E8F-BF74-6E5BC84350DC}" dt="2024-10-14T13:45:00.091" v="7991" actId="47"/>
        <pc:sldMkLst>
          <pc:docMk/>
          <pc:sldMk cId="2693226717" sldId="1946"/>
        </pc:sldMkLst>
        <pc:spChg chg="mod">
          <ac:chgData name="Isobel Bandurek" userId="6d3bc613-7088-47b9-921f-9f7ed0c86635" providerId="ADAL" clId="{9841558D-B754-4E8F-BF74-6E5BC84350DC}" dt="2024-10-07T08:04:39.977" v="7158" actId="404"/>
          <ac:spMkLst>
            <pc:docMk/>
            <pc:sldMk cId="2693226717" sldId="1946"/>
            <ac:spMk id="2" creationId="{0CBBB3E4-5016-20F6-22C3-1CD4AF0F30D1}"/>
          </ac:spMkLst>
        </pc:spChg>
        <pc:spChg chg="mod">
          <ac:chgData name="Isobel Bandurek" userId="6d3bc613-7088-47b9-921f-9f7ed0c86635" providerId="ADAL" clId="{9841558D-B754-4E8F-BF74-6E5BC84350DC}" dt="2024-10-07T08:11:38.809" v="7254" actId="207"/>
          <ac:spMkLst>
            <pc:docMk/>
            <pc:sldMk cId="2693226717" sldId="1946"/>
            <ac:spMk id="3" creationId="{BC7505A2-9386-F23B-D1AA-678DBF59BB25}"/>
          </ac:spMkLst>
        </pc:spChg>
        <pc:picChg chg="add mod">
          <ac:chgData name="Isobel Bandurek" userId="6d3bc613-7088-47b9-921f-9f7ed0c86635" providerId="ADAL" clId="{9841558D-B754-4E8F-BF74-6E5BC84350DC}" dt="2024-10-07T08:11:19.309" v="7251" actId="1076"/>
          <ac:picMkLst>
            <pc:docMk/>
            <pc:sldMk cId="2693226717" sldId="1946"/>
            <ac:picMk id="5" creationId="{0820CD05-9A14-D3AB-DCB8-30D1888DFEFA}"/>
          </ac:picMkLst>
        </pc:picChg>
        <pc:picChg chg="add mod">
          <ac:chgData name="Isobel Bandurek" userId="6d3bc613-7088-47b9-921f-9f7ed0c86635" providerId="ADAL" clId="{9841558D-B754-4E8F-BF74-6E5BC84350DC}" dt="2024-10-07T08:11:19.309" v="7251" actId="1076"/>
          <ac:picMkLst>
            <pc:docMk/>
            <pc:sldMk cId="2693226717" sldId="1946"/>
            <ac:picMk id="7" creationId="{A7E4DCB6-18C0-3399-5C70-C683D611CA7A}"/>
          </ac:picMkLst>
        </pc:picChg>
        <pc:picChg chg="add mod">
          <ac:chgData name="Isobel Bandurek" userId="6d3bc613-7088-47b9-921f-9f7ed0c86635" providerId="ADAL" clId="{9841558D-B754-4E8F-BF74-6E5BC84350DC}" dt="2024-10-07T08:11:15.583" v="7250" actId="1076"/>
          <ac:picMkLst>
            <pc:docMk/>
            <pc:sldMk cId="2693226717" sldId="1946"/>
            <ac:picMk id="9" creationId="{C701A2F7-40B7-52BC-B662-CD1963AD9B2F}"/>
          </ac:picMkLst>
        </pc:picChg>
      </pc:sldChg>
      <pc:sldChg chg="addSp delSp modSp new mod ord">
        <pc:chgData name="Isobel Bandurek" userId="6d3bc613-7088-47b9-921f-9f7ed0c86635" providerId="ADAL" clId="{9841558D-B754-4E8F-BF74-6E5BC84350DC}" dt="2024-10-07T07:50:01.189" v="6563" actId="1038"/>
        <pc:sldMkLst>
          <pc:docMk/>
          <pc:sldMk cId="126609217" sldId="1947"/>
        </pc:sldMkLst>
        <pc:spChg chg="mod">
          <ac:chgData name="Isobel Bandurek" userId="6d3bc613-7088-47b9-921f-9f7ed0c86635" providerId="ADAL" clId="{9841558D-B754-4E8F-BF74-6E5BC84350DC}" dt="2024-09-06T08:15:36.057" v="3388" actId="20577"/>
          <ac:spMkLst>
            <pc:docMk/>
            <pc:sldMk cId="126609217" sldId="1947"/>
            <ac:spMk id="2" creationId="{10DE57FD-8C3F-73B6-954A-276D5B487A2D}"/>
          </ac:spMkLst>
        </pc:spChg>
        <pc:spChg chg="del">
          <ac:chgData name="Isobel Bandurek" userId="6d3bc613-7088-47b9-921f-9f7ed0c86635" providerId="ADAL" clId="{9841558D-B754-4E8F-BF74-6E5BC84350DC}" dt="2024-09-06T08:14:38.053" v="3360"/>
          <ac:spMkLst>
            <pc:docMk/>
            <pc:sldMk cId="126609217" sldId="1947"/>
            <ac:spMk id="3" creationId="{23EE743D-F0F9-5E53-FC17-38D08E888CB9}"/>
          </ac:spMkLst>
        </pc:spChg>
        <pc:spChg chg="add mod">
          <ac:chgData name="Isobel Bandurek" userId="6d3bc613-7088-47b9-921f-9f7ed0c86635" providerId="ADAL" clId="{9841558D-B754-4E8F-BF74-6E5BC84350DC}" dt="2024-10-07T07:49:51.790" v="6560" actId="1076"/>
          <ac:spMkLst>
            <pc:docMk/>
            <pc:sldMk cId="126609217" sldId="1947"/>
            <ac:spMk id="3" creationId="{7FF6242E-5C74-C457-7AC1-CFD850E87BE6}"/>
          </ac:spMkLst>
        </pc:spChg>
        <pc:spChg chg="add mod">
          <ac:chgData name="Isobel Bandurek" userId="6d3bc613-7088-47b9-921f-9f7ed0c86635" providerId="ADAL" clId="{9841558D-B754-4E8F-BF74-6E5BC84350DC}" dt="2024-10-07T07:49:51.790" v="6560" actId="1076"/>
          <ac:spMkLst>
            <pc:docMk/>
            <pc:sldMk cId="126609217" sldId="1947"/>
            <ac:spMk id="4" creationId="{3FBF555C-667A-5CEF-B361-1DB7EEF3A7B4}"/>
          </ac:spMkLst>
        </pc:spChg>
        <pc:spChg chg="add del mod">
          <ac:chgData name="Isobel Bandurek" userId="6d3bc613-7088-47b9-921f-9f7ed0c86635" providerId="ADAL" clId="{9841558D-B754-4E8F-BF74-6E5BC84350DC}" dt="2024-10-03T15:31:44.320" v="6360"/>
          <ac:spMkLst>
            <pc:docMk/>
            <pc:sldMk cId="126609217" sldId="1947"/>
            <ac:spMk id="5" creationId="{28E148D6-A11C-0F4B-223C-CC7B6585AC41}"/>
          </ac:spMkLst>
        </pc:spChg>
        <pc:spChg chg="add mod">
          <ac:chgData name="Isobel Bandurek" userId="6d3bc613-7088-47b9-921f-9f7ed0c86635" providerId="ADAL" clId="{9841558D-B754-4E8F-BF74-6E5BC84350DC}" dt="2024-10-07T07:50:01.189" v="6563" actId="1038"/>
          <ac:spMkLst>
            <pc:docMk/>
            <pc:sldMk cId="126609217" sldId="1947"/>
            <ac:spMk id="7" creationId="{DD669C37-584F-BF57-72E9-8EDE0B81C94B}"/>
          </ac:spMkLst>
        </pc:spChg>
        <pc:spChg chg="add mod">
          <ac:chgData name="Isobel Bandurek" userId="6d3bc613-7088-47b9-921f-9f7ed0c86635" providerId="ADAL" clId="{9841558D-B754-4E8F-BF74-6E5BC84350DC}" dt="2024-10-07T07:50:01.189" v="6563" actId="1038"/>
          <ac:spMkLst>
            <pc:docMk/>
            <pc:sldMk cId="126609217" sldId="1947"/>
            <ac:spMk id="8" creationId="{FC292CE2-8248-65E1-587C-F9B71C36AA81}"/>
          </ac:spMkLst>
        </pc:spChg>
        <pc:graphicFrameChg chg="add del mod modGraphic">
          <ac:chgData name="Isobel Bandurek" userId="6d3bc613-7088-47b9-921f-9f7ed0c86635" providerId="ADAL" clId="{9841558D-B754-4E8F-BF74-6E5BC84350DC}" dt="2024-10-03T15:31:39.274" v="6359" actId="478"/>
          <ac:graphicFrameMkLst>
            <pc:docMk/>
            <pc:sldMk cId="126609217" sldId="1947"/>
            <ac:graphicFrameMk id="4" creationId="{3A926D81-644F-8B21-DA76-993DE23E89FF}"/>
          </ac:graphicFrameMkLst>
        </pc:graphicFrameChg>
        <pc:picChg chg="add mod">
          <ac:chgData name="Isobel Bandurek" userId="6d3bc613-7088-47b9-921f-9f7ed0c86635" providerId="ADAL" clId="{9841558D-B754-4E8F-BF74-6E5BC84350DC}" dt="2024-10-07T07:49:51.790" v="6560" actId="1076"/>
          <ac:picMkLst>
            <pc:docMk/>
            <pc:sldMk cId="126609217" sldId="1947"/>
            <ac:picMk id="6" creationId="{9A30EB99-5F2B-E114-5486-9AFB7FA123B8}"/>
          </ac:picMkLst>
        </pc:picChg>
      </pc:sldChg>
      <pc:sldChg chg="addSp delSp modSp new mod">
        <pc:chgData name="Isobel Bandurek" userId="6d3bc613-7088-47b9-921f-9f7ed0c86635" providerId="ADAL" clId="{9841558D-B754-4E8F-BF74-6E5BC84350DC}" dt="2024-09-12T15:59:37.021" v="4814" actId="207"/>
        <pc:sldMkLst>
          <pc:docMk/>
          <pc:sldMk cId="208184547" sldId="1948"/>
        </pc:sldMkLst>
        <pc:spChg chg="mod">
          <ac:chgData name="Isobel Bandurek" userId="6d3bc613-7088-47b9-921f-9f7ed0c86635" providerId="ADAL" clId="{9841558D-B754-4E8F-BF74-6E5BC84350DC}" dt="2024-09-06T08:24:19.537" v="3683" actId="20577"/>
          <ac:spMkLst>
            <pc:docMk/>
            <pc:sldMk cId="208184547" sldId="1948"/>
            <ac:spMk id="2" creationId="{616AFD51-6685-4763-9B00-0F44076CCF81}"/>
          </ac:spMkLst>
        </pc:spChg>
        <pc:spChg chg="del mod">
          <ac:chgData name="Isobel Bandurek" userId="6d3bc613-7088-47b9-921f-9f7ed0c86635" providerId="ADAL" clId="{9841558D-B754-4E8F-BF74-6E5BC84350DC}" dt="2024-09-06T08:24:24.849" v="3685" actId="478"/>
          <ac:spMkLst>
            <pc:docMk/>
            <pc:sldMk cId="208184547" sldId="1948"/>
            <ac:spMk id="3" creationId="{59BE3224-5545-F678-3BEC-D20EB9DAEF50}"/>
          </ac:spMkLst>
        </pc:spChg>
        <pc:spChg chg="add mod">
          <ac:chgData name="Isobel Bandurek" userId="6d3bc613-7088-47b9-921f-9f7ed0c86635" providerId="ADAL" clId="{9841558D-B754-4E8F-BF74-6E5BC84350DC}" dt="2024-09-10T08:09:16.575" v="4400"/>
          <ac:spMkLst>
            <pc:docMk/>
            <pc:sldMk cId="208184547" sldId="1948"/>
            <ac:spMk id="3" creationId="{A5DD4749-720F-E5FE-2EED-5CA90C573D81}"/>
          </ac:spMkLst>
        </pc:spChg>
        <pc:spChg chg="add del mod">
          <ac:chgData name="Isobel Bandurek" userId="6d3bc613-7088-47b9-921f-9f7ed0c86635" providerId="ADAL" clId="{9841558D-B754-4E8F-BF74-6E5BC84350DC}" dt="2024-09-10T08:09:18.585" v="4401" actId="478"/>
          <ac:spMkLst>
            <pc:docMk/>
            <pc:sldMk cId="208184547" sldId="1948"/>
            <ac:spMk id="4" creationId="{5626F609-95EA-D829-E33B-A0F5D06F5C84}"/>
          </ac:spMkLst>
        </pc:spChg>
        <pc:spChg chg="add mod">
          <ac:chgData name="Isobel Bandurek" userId="6d3bc613-7088-47b9-921f-9f7ed0c86635" providerId="ADAL" clId="{9841558D-B754-4E8F-BF74-6E5BC84350DC}" dt="2024-09-12T15:59:37.021" v="4814" actId="207"/>
          <ac:spMkLst>
            <pc:docMk/>
            <pc:sldMk cId="208184547" sldId="1948"/>
            <ac:spMk id="5" creationId="{A486257F-8B49-AB2B-8214-BC20D9BDD96B}"/>
          </ac:spMkLst>
        </pc:spChg>
        <pc:spChg chg="add del mod">
          <ac:chgData name="Isobel Bandurek" userId="6d3bc613-7088-47b9-921f-9f7ed0c86635" providerId="ADAL" clId="{9841558D-B754-4E8F-BF74-6E5BC84350DC}" dt="2024-09-10T08:09:18.585" v="4401" actId="478"/>
          <ac:spMkLst>
            <pc:docMk/>
            <pc:sldMk cId="208184547" sldId="1948"/>
            <ac:spMk id="6" creationId="{25F23A2C-C461-44F9-952A-C722985C3AC2}"/>
          </ac:spMkLst>
        </pc:spChg>
        <pc:spChg chg="add mod">
          <ac:chgData name="Isobel Bandurek" userId="6d3bc613-7088-47b9-921f-9f7ed0c86635" providerId="ADAL" clId="{9841558D-B754-4E8F-BF74-6E5BC84350DC}" dt="2024-09-12T15:59:37.021" v="4814" actId="207"/>
          <ac:spMkLst>
            <pc:docMk/>
            <pc:sldMk cId="208184547" sldId="1948"/>
            <ac:spMk id="7" creationId="{9D9C8A10-8A6B-1F55-110B-07D4457EBE8E}"/>
          </ac:spMkLst>
        </pc:spChg>
        <pc:spChg chg="add del mod">
          <ac:chgData name="Isobel Bandurek" userId="6d3bc613-7088-47b9-921f-9f7ed0c86635" providerId="ADAL" clId="{9841558D-B754-4E8F-BF74-6E5BC84350DC}" dt="2024-09-10T08:09:18.585" v="4401" actId="478"/>
          <ac:spMkLst>
            <pc:docMk/>
            <pc:sldMk cId="208184547" sldId="1948"/>
            <ac:spMk id="8" creationId="{D814E596-69B3-51AC-0667-235865173C5A}"/>
          </ac:spMkLst>
        </pc:spChg>
        <pc:spChg chg="add mod">
          <ac:chgData name="Isobel Bandurek" userId="6d3bc613-7088-47b9-921f-9f7ed0c86635" providerId="ADAL" clId="{9841558D-B754-4E8F-BF74-6E5BC84350DC}" dt="2024-09-12T15:59:37.021" v="4814" actId="207"/>
          <ac:spMkLst>
            <pc:docMk/>
            <pc:sldMk cId="208184547" sldId="1948"/>
            <ac:spMk id="9" creationId="{CC931F95-B514-DC12-FDA9-DE7D19DE1BD1}"/>
          </ac:spMkLst>
        </pc:spChg>
        <pc:spChg chg="add del mod">
          <ac:chgData name="Isobel Bandurek" userId="6d3bc613-7088-47b9-921f-9f7ed0c86635" providerId="ADAL" clId="{9841558D-B754-4E8F-BF74-6E5BC84350DC}" dt="2024-09-10T08:09:18.585" v="4401" actId="478"/>
          <ac:spMkLst>
            <pc:docMk/>
            <pc:sldMk cId="208184547" sldId="1948"/>
            <ac:spMk id="10" creationId="{0784CCEF-0152-FB0A-8F6D-11659BA4565D}"/>
          </ac:spMkLst>
        </pc:spChg>
        <pc:spChg chg="add mod">
          <ac:chgData name="Isobel Bandurek" userId="6d3bc613-7088-47b9-921f-9f7ed0c86635" providerId="ADAL" clId="{9841558D-B754-4E8F-BF74-6E5BC84350DC}" dt="2024-09-12T15:59:37.021" v="4814" actId="207"/>
          <ac:spMkLst>
            <pc:docMk/>
            <pc:sldMk cId="208184547" sldId="1948"/>
            <ac:spMk id="11" creationId="{3D5AF227-2700-07E1-1239-3F33B0BD035C}"/>
          </ac:spMkLst>
        </pc:spChg>
        <pc:spChg chg="add mod">
          <ac:chgData name="Isobel Bandurek" userId="6d3bc613-7088-47b9-921f-9f7ed0c86635" providerId="ADAL" clId="{9841558D-B754-4E8F-BF74-6E5BC84350DC}" dt="2024-09-10T08:09:16.575" v="4400"/>
          <ac:spMkLst>
            <pc:docMk/>
            <pc:sldMk cId="208184547" sldId="1948"/>
            <ac:spMk id="12" creationId="{973869FC-C67E-7D80-A0E6-EF2BFC60543E}"/>
          </ac:spMkLst>
        </pc:spChg>
        <pc:spChg chg="add mod">
          <ac:chgData name="Isobel Bandurek" userId="6d3bc613-7088-47b9-921f-9f7ed0c86635" providerId="ADAL" clId="{9841558D-B754-4E8F-BF74-6E5BC84350DC}" dt="2024-09-10T08:09:16.575" v="4400"/>
          <ac:spMkLst>
            <pc:docMk/>
            <pc:sldMk cId="208184547" sldId="1948"/>
            <ac:spMk id="14" creationId="{1F5735D3-A960-6748-F4A5-B617D8404A4A}"/>
          </ac:spMkLst>
        </pc:spChg>
        <pc:spChg chg="add mod">
          <ac:chgData name="Isobel Bandurek" userId="6d3bc613-7088-47b9-921f-9f7ed0c86635" providerId="ADAL" clId="{9841558D-B754-4E8F-BF74-6E5BC84350DC}" dt="2024-09-10T08:09:16.575" v="4400"/>
          <ac:spMkLst>
            <pc:docMk/>
            <pc:sldMk cId="208184547" sldId="1948"/>
            <ac:spMk id="16" creationId="{F7A4A8F0-0F51-A327-32F4-AA31F4B524FC}"/>
          </ac:spMkLst>
        </pc:spChg>
        <pc:spChg chg="add mod">
          <ac:chgData name="Isobel Bandurek" userId="6d3bc613-7088-47b9-921f-9f7ed0c86635" providerId="ADAL" clId="{9841558D-B754-4E8F-BF74-6E5BC84350DC}" dt="2024-09-12T15:59:30.669" v="4813" actId="207"/>
          <ac:spMkLst>
            <pc:docMk/>
            <pc:sldMk cId="208184547" sldId="1948"/>
            <ac:spMk id="23" creationId="{4B895C3B-2667-B368-CE6E-24718A4B4AAB}"/>
          </ac:spMkLst>
        </pc:spChg>
        <pc:spChg chg="add mod">
          <ac:chgData name="Isobel Bandurek" userId="6d3bc613-7088-47b9-921f-9f7ed0c86635" providerId="ADAL" clId="{9841558D-B754-4E8F-BF74-6E5BC84350DC}" dt="2024-09-12T15:59:28.441" v="4812" actId="207"/>
          <ac:spMkLst>
            <pc:docMk/>
            <pc:sldMk cId="208184547" sldId="1948"/>
            <ac:spMk id="24" creationId="{AD4DA932-0485-3687-71B4-CCC89FC310E2}"/>
          </ac:spMkLst>
        </pc:spChg>
        <pc:spChg chg="add mod">
          <ac:chgData name="Isobel Bandurek" userId="6d3bc613-7088-47b9-921f-9f7ed0c86635" providerId="ADAL" clId="{9841558D-B754-4E8F-BF74-6E5BC84350DC}" dt="2024-09-12T15:59:28.441" v="4812" actId="207"/>
          <ac:spMkLst>
            <pc:docMk/>
            <pc:sldMk cId="208184547" sldId="1948"/>
            <ac:spMk id="25" creationId="{C2D8DCE1-54FA-65A1-AEF5-C2CC31AE383A}"/>
          </ac:spMkLst>
        </pc:spChg>
        <pc:spChg chg="add mod">
          <ac:chgData name="Isobel Bandurek" userId="6d3bc613-7088-47b9-921f-9f7ed0c86635" providerId="ADAL" clId="{9841558D-B754-4E8F-BF74-6E5BC84350DC}" dt="2024-09-12T15:59:28.441" v="4812" actId="207"/>
          <ac:spMkLst>
            <pc:docMk/>
            <pc:sldMk cId="208184547" sldId="1948"/>
            <ac:spMk id="26" creationId="{1F18F7E7-4518-C16C-43E3-51ACCC8DD49A}"/>
          </ac:spMkLst>
        </pc:spChg>
        <pc:picChg chg="add del mod">
          <ac:chgData name="Isobel Bandurek" userId="6d3bc613-7088-47b9-921f-9f7ed0c86635" providerId="ADAL" clId="{9841558D-B754-4E8F-BF74-6E5BC84350DC}" dt="2024-09-10T08:09:18.585" v="4401" actId="478"/>
          <ac:picMkLst>
            <pc:docMk/>
            <pc:sldMk cId="208184547" sldId="1948"/>
            <ac:picMk id="13" creationId="{D3AABFF7-BCAE-9BD9-D71F-B43F3B123AF5}"/>
          </ac:picMkLst>
        </pc:picChg>
        <pc:picChg chg="add del mod">
          <ac:chgData name="Isobel Bandurek" userId="6d3bc613-7088-47b9-921f-9f7ed0c86635" providerId="ADAL" clId="{9841558D-B754-4E8F-BF74-6E5BC84350DC}" dt="2024-09-10T08:09:18.585" v="4401" actId="478"/>
          <ac:picMkLst>
            <pc:docMk/>
            <pc:sldMk cId="208184547" sldId="1948"/>
            <ac:picMk id="15" creationId="{8720B4F4-903F-0770-AB49-ACB7A53B2165}"/>
          </ac:picMkLst>
        </pc:picChg>
        <pc:picChg chg="add del mod">
          <ac:chgData name="Isobel Bandurek" userId="6d3bc613-7088-47b9-921f-9f7ed0c86635" providerId="ADAL" clId="{9841558D-B754-4E8F-BF74-6E5BC84350DC}" dt="2024-09-10T08:09:18.585" v="4401" actId="478"/>
          <ac:picMkLst>
            <pc:docMk/>
            <pc:sldMk cId="208184547" sldId="1948"/>
            <ac:picMk id="17" creationId="{78273E6F-31AE-8A21-97AD-7DFD0C9EC6DC}"/>
          </ac:picMkLst>
        </pc:picChg>
        <pc:picChg chg="add mod">
          <ac:chgData name="Isobel Bandurek" userId="6d3bc613-7088-47b9-921f-9f7ed0c86635" providerId="ADAL" clId="{9841558D-B754-4E8F-BF74-6E5BC84350DC}" dt="2024-09-10T08:09:16.575" v="4400"/>
          <ac:picMkLst>
            <pc:docMk/>
            <pc:sldMk cId="208184547" sldId="1948"/>
            <ac:picMk id="18" creationId="{24974682-2BA8-9B70-5D30-70E1F74AB983}"/>
          </ac:picMkLst>
        </pc:picChg>
        <pc:picChg chg="add del mod">
          <ac:chgData name="Isobel Bandurek" userId="6d3bc613-7088-47b9-921f-9f7ed0c86635" providerId="ADAL" clId="{9841558D-B754-4E8F-BF74-6E5BC84350DC}" dt="2024-09-10T08:09:18.585" v="4401" actId="478"/>
          <ac:picMkLst>
            <pc:docMk/>
            <pc:sldMk cId="208184547" sldId="1948"/>
            <ac:picMk id="19" creationId="{69347F8F-05DF-C648-0261-3E3ED9AEF054}"/>
          </ac:picMkLst>
        </pc:picChg>
        <pc:picChg chg="add mod">
          <ac:chgData name="Isobel Bandurek" userId="6d3bc613-7088-47b9-921f-9f7ed0c86635" providerId="ADAL" clId="{9841558D-B754-4E8F-BF74-6E5BC84350DC}" dt="2024-09-10T08:09:16.575" v="4400"/>
          <ac:picMkLst>
            <pc:docMk/>
            <pc:sldMk cId="208184547" sldId="1948"/>
            <ac:picMk id="20" creationId="{8A06931D-DEED-D741-8714-3FE2A724568F}"/>
          </ac:picMkLst>
        </pc:picChg>
        <pc:picChg chg="add mod">
          <ac:chgData name="Isobel Bandurek" userId="6d3bc613-7088-47b9-921f-9f7ed0c86635" providerId="ADAL" clId="{9841558D-B754-4E8F-BF74-6E5BC84350DC}" dt="2024-09-10T08:09:16.575" v="4400"/>
          <ac:picMkLst>
            <pc:docMk/>
            <pc:sldMk cId="208184547" sldId="1948"/>
            <ac:picMk id="21" creationId="{8F4DB3C0-0944-8F75-E90E-8E9D49CEA1C1}"/>
          </ac:picMkLst>
        </pc:picChg>
        <pc:picChg chg="add mod">
          <ac:chgData name="Isobel Bandurek" userId="6d3bc613-7088-47b9-921f-9f7ed0c86635" providerId="ADAL" clId="{9841558D-B754-4E8F-BF74-6E5BC84350DC}" dt="2024-09-10T08:09:16.575" v="4400"/>
          <ac:picMkLst>
            <pc:docMk/>
            <pc:sldMk cId="208184547" sldId="1948"/>
            <ac:picMk id="22" creationId="{76322DCB-38C3-6752-39B7-53F7C9030376}"/>
          </ac:picMkLst>
        </pc:picChg>
        <pc:picChg chg="add mod">
          <ac:chgData name="Isobel Bandurek" userId="6d3bc613-7088-47b9-921f-9f7ed0c86635" providerId="ADAL" clId="{9841558D-B754-4E8F-BF74-6E5BC84350DC}" dt="2024-09-12T15:59:22.718" v="4811" actId="207"/>
          <ac:picMkLst>
            <pc:docMk/>
            <pc:sldMk cId="208184547" sldId="1948"/>
            <ac:picMk id="27" creationId="{E5D03DCB-AC2C-7164-62F8-74C72D6FCC9C}"/>
          </ac:picMkLst>
        </pc:picChg>
        <pc:picChg chg="add mod">
          <ac:chgData name="Isobel Bandurek" userId="6d3bc613-7088-47b9-921f-9f7ed0c86635" providerId="ADAL" clId="{9841558D-B754-4E8F-BF74-6E5BC84350DC}" dt="2024-09-12T15:59:22.718" v="4811" actId="207"/>
          <ac:picMkLst>
            <pc:docMk/>
            <pc:sldMk cId="208184547" sldId="1948"/>
            <ac:picMk id="28" creationId="{4A8FFC87-D659-C666-5144-581E64519B1F}"/>
          </ac:picMkLst>
        </pc:picChg>
        <pc:picChg chg="add mod">
          <ac:chgData name="Isobel Bandurek" userId="6d3bc613-7088-47b9-921f-9f7ed0c86635" providerId="ADAL" clId="{9841558D-B754-4E8F-BF74-6E5BC84350DC}" dt="2024-09-12T15:59:22.718" v="4811" actId="207"/>
          <ac:picMkLst>
            <pc:docMk/>
            <pc:sldMk cId="208184547" sldId="1948"/>
            <ac:picMk id="29" creationId="{5D47C336-1B78-CBFC-CE02-7955D75DD5A1}"/>
          </ac:picMkLst>
        </pc:picChg>
        <pc:picChg chg="add mod">
          <ac:chgData name="Isobel Bandurek" userId="6d3bc613-7088-47b9-921f-9f7ed0c86635" providerId="ADAL" clId="{9841558D-B754-4E8F-BF74-6E5BC84350DC}" dt="2024-09-12T15:59:22.718" v="4811" actId="207"/>
          <ac:picMkLst>
            <pc:docMk/>
            <pc:sldMk cId="208184547" sldId="1948"/>
            <ac:picMk id="30" creationId="{40D086AE-1B51-EC9E-14E3-4BAD43F6BA0F}"/>
          </ac:picMkLst>
        </pc:picChg>
      </pc:sldChg>
      <pc:sldChg chg="addSp delSp modSp new mod">
        <pc:chgData name="Isobel Bandurek" userId="6d3bc613-7088-47b9-921f-9f7ed0c86635" providerId="ADAL" clId="{9841558D-B754-4E8F-BF74-6E5BC84350DC}" dt="2024-09-26T14:44:12.770" v="5622" actId="115"/>
        <pc:sldMkLst>
          <pc:docMk/>
          <pc:sldMk cId="4141879142" sldId="1949"/>
        </pc:sldMkLst>
        <pc:spChg chg="mod">
          <ac:chgData name="Isobel Bandurek" userId="6d3bc613-7088-47b9-921f-9f7ed0c86635" providerId="ADAL" clId="{9841558D-B754-4E8F-BF74-6E5BC84350DC}" dt="2024-09-06T08:44:43.161" v="3900" actId="255"/>
          <ac:spMkLst>
            <pc:docMk/>
            <pc:sldMk cId="4141879142" sldId="1949"/>
            <ac:spMk id="2" creationId="{300A715C-1AD3-6E21-F1C6-A317AF19D816}"/>
          </ac:spMkLst>
        </pc:spChg>
        <pc:spChg chg="mod">
          <ac:chgData name="Isobel Bandurek" userId="6d3bc613-7088-47b9-921f-9f7ed0c86635" providerId="ADAL" clId="{9841558D-B754-4E8F-BF74-6E5BC84350DC}" dt="2024-09-06T08:46:23.864" v="3976" actId="404"/>
          <ac:spMkLst>
            <pc:docMk/>
            <pc:sldMk cId="4141879142" sldId="1949"/>
            <ac:spMk id="3" creationId="{6640F4F3-3B34-8C22-37F8-7A6CE498F608}"/>
          </ac:spMkLst>
        </pc:spChg>
        <pc:spChg chg="del">
          <ac:chgData name="Isobel Bandurek" userId="6d3bc613-7088-47b9-921f-9f7ed0c86635" providerId="ADAL" clId="{9841558D-B754-4E8F-BF74-6E5BC84350DC}" dt="2024-09-06T08:43:57.768" v="3887" actId="478"/>
          <ac:spMkLst>
            <pc:docMk/>
            <pc:sldMk cId="4141879142" sldId="1949"/>
            <ac:spMk id="4" creationId="{D9F8DE6B-FEBF-7652-A6B8-F4CA84BB0DB7}"/>
          </ac:spMkLst>
        </pc:spChg>
        <pc:spChg chg="add mod">
          <ac:chgData name="Isobel Bandurek" userId="6d3bc613-7088-47b9-921f-9f7ed0c86635" providerId="ADAL" clId="{9841558D-B754-4E8F-BF74-6E5BC84350DC}" dt="2024-09-26T14:44:08.293" v="5621" actId="115"/>
          <ac:spMkLst>
            <pc:docMk/>
            <pc:sldMk cId="4141879142" sldId="1949"/>
            <ac:spMk id="5" creationId="{855C5FB2-88F5-A343-3209-9E7116422E54}"/>
          </ac:spMkLst>
        </pc:spChg>
        <pc:spChg chg="add mod">
          <ac:chgData name="Isobel Bandurek" userId="6d3bc613-7088-47b9-921f-9f7ed0c86635" providerId="ADAL" clId="{9841558D-B754-4E8F-BF74-6E5BC84350DC}" dt="2024-09-26T14:44:12.770" v="5622" actId="115"/>
          <ac:spMkLst>
            <pc:docMk/>
            <pc:sldMk cId="4141879142" sldId="1949"/>
            <ac:spMk id="6" creationId="{9D8C16D8-DF61-26EB-46EA-E6B8D818FBBF}"/>
          </ac:spMkLst>
        </pc:spChg>
      </pc:sldChg>
      <pc:sldChg chg="addSp modSp new mod">
        <pc:chgData name="Isobel Bandurek" userId="6d3bc613-7088-47b9-921f-9f7ed0c86635" providerId="ADAL" clId="{9841558D-B754-4E8F-BF74-6E5BC84350DC}" dt="2024-09-26T14:35:53.642" v="5496" actId="1035"/>
        <pc:sldMkLst>
          <pc:docMk/>
          <pc:sldMk cId="2615621156" sldId="1950"/>
        </pc:sldMkLst>
        <pc:spChg chg="add mod">
          <ac:chgData name="Isobel Bandurek" userId="6d3bc613-7088-47b9-921f-9f7ed0c86635" providerId="ADAL" clId="{9841558D-B754-4E8F-BF74-6E5BC84350DC}" dt="2024-09-10T09:40:34.316" v="4809" actId="1076"/>
          <ac:spMkLst>
            <pc:docMk/>
            <pc:sldMk cId="2615621156" sldId="1950"/>
            <ac:spMk id="9" creationId="{FC0FDC32-B143-BC4E-0482-A63FE9C2350E}"/>
          </ac:spMkLst>
        </pc:spChg>
        <pc:picChg chg="add mod">
          <ac:chgData name="Isobel Bandurek" userId="6d3bc613-7088-47b9-921f-9f7ed0c86635" providerId="ADAL" clId="{9841558D-B754-4E8F-BF74-6E5BC84350DC}" dt="2024-09-12T16:05:53.306" v="4873"/>
          <ac:picMkLst>
            <pc:docMk/>
            <pc:sldMk cId="2615621156" sldId="1950"/>
            <ac:picMk id="2" creationId="{D3488E6E-CD61-9077-26DF-9F0EA2A95BC7}"/>
          </ac:picMkLst>
        </pc:picChg>
        <pc:picChg chg="add mod">
          <ac:chgData name="Isobel Bandurek" userId="6d3bc613-7088-47b9-921f-9f7ed0c86635" providerId="ADAL" clId="{9841558D-B754-4E8F-BF74-6E5BC84350DC}" dt="2024-09-06T08:54:41.657" v="4089" actId="1076"/>
          <ac:picMkLst>
            <pc:docMk/>
            <pc:sldMk cId="2615621156" sldId="1950"/>
            <ac:picMk id="3" creationId="{DA416900-59B5-EEA9-3CC8-28433B53AF0D}"/>
          </ac:picMkLst>
        </pc:picChg>
        <pc:picChg chg="add mod">
          <ac:chgData name="Isobel Bandurek" userId="6d3bc613-7088-47b9-921f-9f7ed0c86635" providerId="ADAL" clId="{9841558D-B754-4E8F-BF74-6E5BC84350DC}" dt="2024-09-10T09:40:34.316" v="4809" actId="1076"/>
          <ac:picMkLst>
            <pc:docMk/>
            <pc:sldMk cId="2615621156" sldId="1950"/>
            <ac:picMk id="13" creationId="{7E3A3FDA-EB0E-0F49-8FD7-95508AAC5D1D}"/>
          </ac:picMkLst>
        </pc:picChg>
        <pc:picChg chg="add mod">
          <ac:chgData name="Isobel Bandurek" userId="6d3bc613-7088-47b9-921f-9f7ed0c86635" providerId="ADAL" clId="{9841558D-B754-4E8F-BF74-6E5BC84350DC}" dt="2024-09-26T14:35:53.642" v="5496" actId="1035"/>
          <ac:picMkLst>
            <pc:docMk/>
            <pc:sldMk cId="2615621156" sldId="1950"/>
            <ac:picMk id="17" creationId="{879E6FF4-672E-1DCA-9845-36587FB01208}"/>
          </ac:picMkLst>
        </pc:picChg>
        <pc:picChg chg="add mod">
          <ac:chgData name="Isobel Bandurek" userId="6d3bc613-7088-47b9-921f-9f7ed0c86635" providerId="ADAL" clId="{9841558D-B754-4E8F-BF74-6E5BC84350DC}" dt="2024-09-10T09:40:34.316" v="4809" actId="1076"/>
          <ac:picMkLst>
            <pc:docMk/>
            <pc:sldMk cId="2615621156" sldId="1950"/>
            <ac:picMk id="1028" creationId="{5F859F8E-C252-2D41-399C-AFD10A7D9023}"/>
          </ac:picMkLst>
        </pc:picChg>
        <pc:picChg chg="add mod">
          <ac:chgData name="Isobel Bandurek" userId="6d3bc613-7088-47b9-921f-9f7ed0c86635" providerId="ADAL" clId="{9841558D-B754-4E8F-BF74-6E5BC84350DC}" dt="2024-09-10T09:40:34.316" v="4809" actId="1076"/>
          <ac:picMkLst>
            <pc:docMk/>
            <pc:sldMk cId="2615621156" sldId="1950"/>
            <ac:picMk id="1030" creationId="{58F162C6-044D-0C0D-7886-898F2492B667}"/>
          </ac:picMkLst>
        </pc:picChg>
        <pc:picChg chg="add mod">
          <ac:chgData name="Isobel Bandurek" userId="6d3bc613-7088-47b9-921f-9f7ed0c86635" providerId="ADAL" clId="{9841558D-B754-4E8F-BF74-6E5BC84350DC}" dt="2024-09-10T09:40:34.316" v="4809" actId="1076"/>
          <ac:picMkLst>
            <pc:docMk/>
            <pc:sldMk cId="2615621156" sldId="1950"/>
            <ac:picMk id="1032" creationId="{3F4339E3-B820-0D25-8CE2-5C9C8C2969F7}"/>
          </ac:picMkLst>
        </pc:picChg>
      </pc:sldChg>
      <pc:sldChg chg="addSp delSp modSp add del mod chgLayout">
        <pc:chgData name="Isobel Bandurek" userId="6d3bc613-7088-47b9-921f-9f7ed0c86635" providerId="ADAL" clId="{9841558D-B754-4E8F-BF74-6E5BC84350DC}" dt="2024-10-14T10:46:16.943" v="7635" actId="47"/>
        <pc:sldMkLst>
          <pc:docMk/>
          <pc:sldMk cId="2458384118" sldId="1951"/>
        </pc:sldMkLst>
        <pc:spChg chg="del">
          <ac:chgData name="Isobel Bandurek" userId="6d3bc613-7088-47b9-921f-9f7ed0c86635" providerId="ADAL" clId="{9841558D-B754-4E8F-BF74-6E5BC84350DC}" dt="2024-09-06T09:20:23.098" v="4143" actId="478"/>
          <ac:spMkLst>
            <pc:docMk/>
            <pc:sldMk cId="2458384118" sldId="1951"/>
            <ac:spMk id="2" creationId="{163EB9B4-BA7C-3CE5-61E9-5AAE11A68ED7}"/>
          </ac:spMkLst>
        </pc:spChg>
        <pc:spChg chg="del">
          <ac:chgData name="Isobel Bandurek" userId="6d3bc613-7088-47b9-921f-9f7ed0c86635" providerId="ADAL" clId="{9841558D-B754-4E8F-BF74-6E5BC84350DC}" dt="2024-09-06T09:20:23.907" v="4144" actId="478"/>
          <ac:spMkLst>
            <pc:docMk/>
            <pc:sldMk cId="2458384118" sldId="1951"/>
            <ac:spMk id="3" creationId="{0999265B-4821-9653-4060-614449C16F39}"/>
          </ac:spMkLst>
        </pc:spChg>
        <pc:spChg chg="add mod">
          <ac:chgData name="Isobel Bandurek" userId="6d3bc613-7088-47b9-921f-9f7ed0c86635" providerId="ADAL" clId="{9841558D-B754-4E8F-BF74-6E5BC84350DC}" dt="2024-10-07T07:59:11.942" v="6991" actId="1076"/>
          <ac:spMkLst>
            <pc:docMk/>
            <pc:sldMk cId="2458384118" sldId="1951"/>
            <ac:spMk id="3" creationId="{F3E42756-D1AB-134E-FD5B-29C4137FBD48}"/>
          </ac:spMkLst>
        </pc:spChg>
        <pc:spChg chg="add del mod">
          <ac:chgData name="Isobel Bandurek" userId="6d3bc613-7088-47b9-921f-9f7ed0c86635" providerId="ADAL" clId="{9841558D-B754-4E8F-BF74-6E5BC84350DC}" dt="2024-09-06T09:20:28.027" v="4146" actId="6264"/>
          <ac:spMkLst>
            <pc:docMk/>
            <pc:sldMk cId="2458384118" sldId="1951"/>
            <ac:spMk id="4" creationId="{D6CA0D1A-230B-B7BF-2625-844D2D6BA80E}"/>
          </ac:spMkLst>
        </pc:spChg>
        <pc:spChg chg="mod ord">
          <ac:chgData name="Isobel Bandurek" userId="6d3bc613-7088-47b9-921f-9f7ed0c86635" providerId="ADAL" clId="{9841558D-B754-4E8F-BF74-6E5BC84350DC}" dt="2024-10-07T07:57:56.720" v="6952" actId="14100"/>
          <ac:spMkLst>
            <pc:docMk/>
            <pc:sldMk cId="2458384118" sldId="1951"/>
            <ac:spMk id="5" creationId="{730F4391-7AE6-4F51-2D88-83C12FAAF79B}"/>
          </ac:spMkLst>
        </pc:spChg>
        <pc:spChg chg="del mod ord">
          <ac:chgData name="Isobel Bandurek" userId="6d3bc613-7088-47b9-921f-9f7ed0c86635" providerId="ADAL" clId="{9841558D-B754-4E8F-BF74-6E5BC84350DC}" dt="2024-10-07T07:55:00.386" v="6662" actId="1032"/>
          <ac:spMkLst>
            <pc:docMk/>
            <pc:sldMk cId="2458384118" sldId="1951"/>
            <ac:spMk id="6" creationId="{D92C123E-7F7F-A83A-3B55-A9E65BD1E0D5}"/>
          </ac:spMkLst>
        </pc:spChg>
        <pc:spChg chg="add del mod">
          <ac:chgData name="Isobel Bandurek" userId="6d3bc613-7088-47b9-921f-9f7ed0c86635" providerId="ADAL" clId="{9841558D-B754-4E8F-BF74-6E5BC84350DC}" dt="2024-09-06T09:20:28.027" v="4146" actId="6264"/>
          <ac:spMkLst>
            <pc:docMk/>
            <pc:sldMk cId="2458384118" sldId="1951"/>
            <ac:spMk id="7" creationId="{29225CF5-A180-7492-B9C2-EB2C34B4D38B}"/>
          </ac:spMkLst>
        </pc:spChg>
        <pc:spChg chg="add mod">
          <ac:chgData name="Isobel Bandurek" userId="6d3bc613-7088-47b9-921f-9f7ed0c86635" providerId="ADAL" clId="{9841558D-B754-4E8F-BF74-6E5BC84350DC}" dt="2024-10-07T07:59:06.454" v="6989" actId="1076"/>
          <ac:spMkLst>
            <pc:docMk/>
            <pc:sldMk cId="2458384118" sldId="1951"/>
            <ac:spMk id="9" creationId="{3670F68E-F0F3-DD43-3A9A-992FEFCCA292}"/>
          </ac:spMkLst>
        </pc:spChg>
        <pc:spChg chg="add mod">
          <ac:chgData name="Isobel Bandurek" userId="6d3bc613-7088-47b9-921f-9f7ed0c86635" providerId="ADAL" clId="{9841558D-B754-4E8F-BF74-6E5BC84350DC}" dt="2024-10-07T07:59:03.518" v="6988" actId="1076"/>
          <ac:spMkLst>
            <pc:docMk/>
            <pc:sldMk cId="2458384118" sldId="1951"/>
            <ac:spMk id="13" creationId="{19F69783-1368-2556-0EE2-E9A594EF793A}"/>
          </ac:spMkLst>
        </pc:spChg>
        <pc:spChg chg="add mod">
          <ac:chgData name="Isobel Bandurek" userId="6d3bc613-7088-47b9-921f-9f7ed0c86635" providerId="ADAL" clId="{9841558D-B754-4E8F-BF74-6E5BC84350DC}" dt="2024-10-07T07:59:44.167" v="7039" actId="1076"/>
          <ac:spMkLst>
            <pc:docMk/>
            <pc:sldMk cId="2458384118" sldId="1951"/>
            <ac:spMk id="20" creationId="{A030E9E1-B3D4-190C-62F9-0F2EE64B975F}"/>
          </ac:spMkLst>
        </pc:spChg>
        <pc:spChg chg="add mod">
          <ac:chgData name="Isobel Bandurek" userId="6d3bc613-7088-47b9-921f-9f7ed0c86635" providerId="ADAL" clId="{9841558D-B754-4E8F-BF74-6E5BC84350DC}" dt="2024-10-07T08:01:13.646" v="7095" actId="1076"/>
          <ac:spMkLst>
            <pc:docMk/>
            <pc:sldMk cId="2458384118" sldId="1951"/>
            <ac:spMk id="24" creationId="{A18F5E9B-67D8-0FE7-D807-2A9F2EE7FE8D}"/>
          </ac:spMkLst>
        </pc:spChg>
        <pc:graphicFrameChg chg="add mod modGraphic">
          <ac:chgData name="Isobel Bandurek" userId="6d3bc613-7088-47b9-921f-9f7ed0c86635" providerId="ADAL" clId="{9841558D-B754-4E8F-BF74-6E5BC84350DC}" dt="2024-10-07T07:58:01.922" v="6953" actId="1076"/>
          <ac:graphicFrameMkLst>
            <pc:docMk/>
            <pc:sldMk cId="2458384118" sldId="1951"/>
            <ac:graphicFrameMk id="2" creationId="{A7CE69D3-CC87-5485-CEBA-C56379E901C6}"/>
          </ac:graphicFrameMkLst>
        </pc:graphicFrameChg>
        <pc:cxnChg chg="add del mod">
          <ac:chgData name="Isobel Bandurek" userId="6d3bc613-7088-47b9-921f-9f7ed0c86635" providerId="ADAL" clId="{9841558D-B754-4E8F-BF74-6E5BC84350DC}" dt="2024-10-07T08:00:40.999" v="7092" actId="14100"/>
          <ac:cxnSpMkLst>
            <pc:docMk/>
            <pc:sldMk cId="2458384118" sldId="1951"/>
            <ac:cxnSpMk id="7" creationId="{A7CDF4B1-D0F3-7973-4DC6-10C0AD69F157}"/>
          </ac:cxnSpMkLst>
        </pc:cxnChg>
        <pc:cxnChg chg="add mod">
          <ac:chgData name="Isobel Bandurek" userId="6d3bc613-7088-47b9-921f-9f7ed0c86635" providerId="ADAL" clId="{9841558D-B754-4E8F-BF74-6E5BC84350DC}" dt="2024-10-07T07:59:09.333" v="6990" actId="14100"/>
          <ac:cxnSpMkLst>
            <pc:docMk/>
            <pc:sldMk cId="2458384118" sldId="1951"/>
            <ac:cxnSpMk id="10" creationId="{47C219E6-51C4-DBDE-2B31-F82EB59B56E2}"/>
          </ac:cxnSpMkLst>
        </pc:cxnChg>
        <pc:cxnChg chg="add mod">
          <ac:chgData name="Isobel Bandurek" userId="6d3bc613-7088-47b9-921f-9f7ed0c86635" providerId="ADAL" clId="{9841558D-B754-4E8F-BF74-6E5BC84350DC}" dt="2024-10-07T07:59:03.518" v="6988" actId="1076"/>
          <ac:cxnSpMkLst>
            <pc:docMk/>
            <pc:sldMk cId="2458384118" sldId="1951"/>
            <ac:cxnSpMk id="14" creationId="{6E493630-A4D9-20EE-A275-84796DB4721C}"/>
          </ac:cxnSpMkLst>
        </pc:cxnChg>
        <pc:cxnChg chg="add mod">
          <ac:chgData name="Isobel Bandurek" userId="6d3bc613-7088-47b9-921f-9f7ed0c86635" providerId="ADAL" clId="{9841558D-B754-4E8F-BF74-6E5BC84350DC}" dt="2024-10-07T07:59:55.269" v="7043" actId="14100"/>
          <ac:cxnSpMkLst>
            <pc:docMk/>
            <pc:sldMk cId="2458384118" sldId="1951"/>
            <ac:cxnSpMk id="21" creationId="{123635E5-04AA-C40A-E49F-AE5A36A9E355}"/>
          </ac:cxnSpMkLst>
        </pc:cxnChg>
        <pc:cxnChg chg="add mod">
          <ac:chgData name="Isobel Bandurek" userId="6d3bc613-7088-47b9-921f-9f7ed0c86635" providerId="ADAL" clId="{9841558D-B754-4E8F-BF74-6E5BC84350DC}" dt="2024-10-07T08:01:17.534" v="7096" actId="14100"/>
          <ac:cxnSpMkLst>
            <pc:docMk/>
            <pc:sldMk cId="2458384118" sldId="1951"/>
            <ac:cxnSpMk id="25" creationId="{A75686C6-F5B9-FC73-FB76-2947D74B1A50}"/>
          </ac:cxnSpMkLst>
        </pc:cxnChg>
      </pc:sldChg>
      <pc:sldChg chg="modSp add mod ord">
        <pc:chgData name="Isobel Bandurek" userId="6d3bc613-7088-47b9-921f-9f7ed0c86635" providerId="ADAL" clId="{9841558D-B754-4E8F-BF74-6E5BC84350DC}" dt="2024-10-07T08:02:38.493" v="7109"/>
        <pc:sldMkLst>
          <pc:docMk/>
          <pc:sldMk cId="3566935549" sldId="1952"/>
        </pc:sldMkLst>
        <pc:spChg chg="mod">
          <ac:chgData name="Isobel Bandurek" userId="6d3bc613-7088-47b9-921f-9f7ed0c86635" providerId="ADAL" clId="{9841558D-B754-4E8F-BF74-6E5BC84350DC}" dt="2024-09-06T09:24:07.561" v="4190" actId="2710"/>
          <ac:spMkLst>
            <pc:docMk/>
            <pc:sldMk cId="3566935549" sldId="1952"/>
            <ac:spMk id="6" creationId="{D92C123E-7F7F-A83A-3B55-A9E65BD1E0D5}"/>
          </ac:spMkLst>
        </pc:spChg>
        <pc:graphicFrameChg chg="mod">
          <ac:chgData name="Isobel Bandurek" userId="6d3bc613-7088-47b9-921f-9f7ed0c86635" providerId="ADAL" clId="{9841558D-B754-4E8F-BF74-6E5BC84350DC}" dt="2024-09-12T16:03:47.847" v="4855" actId="12100"/>
          <ac:graphicFrameMkLst>
            <pc:docMk/>
            <pc:sldMk cId="3566935549" sldId="1952"/>
            <ac:graphicFrameMk id="2" creationId="{EFAD43D8-E8AD-E747-DB03-AD2346E3B01E}"/>
          </ac:graphicFrameMkLst>
        </pc:graphicFrameChg>
      </pc:sldChg>
      <pc:sldChg chg="addSp delSp modSp new mod">
        <pc:chgData name="Isobel Bandurek" userId="6d3bc613-7088-47b9-921f-9f7ed0c86635" providerId="ADAL" clId="{9841558D-B754-4E8F-BF74-6E5BC84350DC}" dt="2024-10-07T08:02:19.889" v="7107" actId="20577"/>
        <pc:sldMkLst>
          <pc:docMk/>
          <pc:sldMk cId="646836337" sldId="1953"/>
        </pc:sldMkLst>
        <pc:spChg chg="mod">
          <ac:chgData name="Isobel Bandurek" userId="6d3bc613-7088-47b9-921f-9f7ed0c86635" providerId="ADAL" clId="{9841558D-B754-4E8F-BF74-6E5BC84350DC}" dt="2024-09-06T09:26:23.014" v="4271"/>
          <ac:spMkLst>
            <pc:docMk/>
            <pc:sldMk cId="646836337" sldId="1953"/>
            <ac:spMk id="2" creationId="{326AAFC5-6446-C14C-53B3-11076C57A3D5}"/>
          </ac:spMkLst>
        </pc:spChg>
        <pc:spChg chg="mod">
          <ac:chgData name="Isobel Bandurek" userId="6d3bc613-7088-47b9-921f-9f7ed0c86635" providerId="ADAL" clId="{9841558D-B754-4E8F-BF74-6E5BC84350DC}" dt="2024-10-07T08:02:19.889" v="7107" actId="20577"/>
          <ac:spMkLst>
            <pc:docMk/>
            <pc:sldMk cId="646836337" sldId="1953"/>
            <ac:spMk id="3" creationId="{517883EE-89D1-1FE8-DD72-682DD465407A}"/>
          </ac:spMkLst>
        </pc:spChg>
        <pc:spChg chg="add del mod">
          <ac:chgData name="Isobel Bandurek" userId="6d3bc613-7088-47b9-921f-9f7ed0c86635" providerId="ADAL" clId="{9841558D-B754-4E8F-BF74-6E5BC84350DC}" dt="2024-09-06T09:27:47.869" v="4297" actId="478"/>
          <ac:spMkLst>
            <pc:docMk/>
            <pc:sldMk cId="646836337" sldId="1953"/>
            <ac:spMk id="4" creationId="{DCF87248-3883-4EEE-772F-A5E05D13FEB1}"/>
          </ac:spMkLst>
        </pc:spChg>
        <pc:spChg chg="add del mod">
          <ac:chgData name="Isobel Bandurek" userId="6d3bc613-7088-47b9-921f-9f7ed0c86635" providerId="ADAL" clId="{9841558D-B754-4E8F-BF74-6E5BC84350DC}" dt="2024-09-06T10:04:05.676" v="4323" actId="478"/>
          <ac:spMkLst>
            <pc:docMk/>
            <pc:sldMk cId="646836337" sldId="1953"/>
            <ac:spMk id="5" creationId="{77941F24-4040-B497-49FD-216366E41BFF}"/>
          </ac:spMkLst>
        </pc:spChg>
        <pc:spChg chg="add mod">
          <ac:chgData name="Isobel Bandurek" userId="6d3bc613-7088-47b9-921f-9f7ed0c86635" providerId="ADAL" clId="{9841558D-B754-4E8F-BF74-6E5BC84350DC}" dt="2024-09-12T16:03:34.135" v="4852" actId="207"/>
          <ac:spMkLst>
            <pc:docMk/>
            <pc:sldMk cId="646836337" sldId="1953"/>
            <ac:spMk id="7" creationId="{5AD8A898-50F2-CF57-30C1-4C2E6772A79E}"/>
          </ac:spMkLst>
        </pc:spChg>
        <pc:spChg chg="add mod">
          <ac:chgData name="Isobel Bandurek" userId="6d3bc613-7088-47b9-921f-9f7ed0c86635" providerId="ADAL" clId="{9841558D-B754-4E8F-BF74-6E5BC84350DC}" dt="2024-10-07T08:02:07.134" v="7102" actId="14100"/>
          <ac:spMkLst>
            <pc:docMk/>
            <pc:sldMk cId="646836337" sldId="1953"/>
            <ac:spMk id="8" creationId="{D2007770-75CA-6D62-7FB1-9304DBB17E91}"/>
          </ac:spMkLst>
        </pc:spChg>
      </pc:sldChg>
      <pc:sldChg chg="addSp delSp modSp new mod ord chgLayout">
        <pc:chgData name="Isobel Bandurek" userId="6d3bc613-7088-47b9-921f-9f7ed0c86635" providerId="ADAL" clId="{9841558D-B754-4E8F-BF74-6E5BC84350DC}" dt="2024-10-03T11:39:56.995" v="5896" actId="404"/>
        <pc:sldMkLst>
          <pc:docMk/>
          <pc:sldMk cId="2165421906" sldId="1954"/>
        </pc:sldMkLst>
        <pc:spChg chg="mod ord">
          <ac:chgData name="Isobel Bandurek" userId="6d3bc613-7088-47b9-921f-9f7ed0c86635" providerId="ADAL" clId="{9841558D-B754-4E8F-BF74-6E5BC84350DC}" dt="2024-09-26T14:42:37.522" v="5603" actId="20577"/>
          <ac:spMkLst>
            <pc:docMk/>
            <pc:sldMk cId="2165421906" sldId="1954"/>
            <ac:spMk id="2" creationId="{5DB3DB4E-10E4-A434-7CBA-17FA7D1B191F}"/>
          </ac:spMkLst>
        </pc:spChg>
        <pc:spChg chg="del mod ord">
          <ac:chgData name="Isobel Bandurek" userId="6d3bc613-7088-47b9-921f-9f7ed0c86635" providerId="ADAL" clId="{9841558D-B754-4E8F-BF74-6E5BC84350DC}" dt="2024-09-26T14:43:15.304" v="5611" actId="1032"/>
          <ac:spMkLst>
            <pc:docMk/>
            <pc:sldMk cId="2165421906" sldId="1954"/>
            <ac:spMk id="3" creationId="{649CD968-79C4-5819-F47B-5F9A49E50B1A}"/>
          </ac:spMkLst>
        </pc:spChg>
        <pc:spChg chg="add mod">
          <ac:chgData name="Isobel Bandurek" userId="6d3bc613-7088-47b9-921f-9f7ed0c86635" providerId="ADAL" clId="{9841558D-B754-4E8F-BF74-6E5BC84350DC}" dt="2024-09-10T08:23:12.782" v="4639" actId="21"/>
          <ac:spMkLst>
            <pc:docMk/>
            <pc:sldMk cId="2165421906" sldId="1954"/>
            <ac:spMk id="4" creationId="{076D43CC-3CC6-4CAD-73F6-947A722C73DE}"/>
          </ac:spMkLst>
        </pc:spChg>
        <pc:spChg chg="add del mod">
          <ac:chgData name="Isobel Bandurek" userId="6d3bc613-7088-47b9-921f-9f7ed0c86635" providerId="ADAL" clId="{9841558D-B754-4E8F-BF74-6E5BC84350DC}" dt="2024-09-10T08:23:15.297" v="4641" actId="6264"/>
          <ac:spMkLst>
            <pc:docMk/>
            <pc:sldMk cId="2165421906" sldId="1954"/>
            <ac:spMk id="5" creationId="{177FCEF3-E9B5-7413-D1F8-7AF52E0CEE5D}"/>
          </ac:spMkLst>
        </pc:spChg>
        <pc:spChg chg="add del mod">
          <ac:chgData name="Isobel Bandurek" userId="6d3bc613-7088-47b9-921f-9f7ed0c86635" providerId="ADAL" clId="{9841558D-B754-4E8F-BF74-6E5BC84350DC}" dt="2024-09-10T08:23:15.297" v="4641" actId="6264"/>
          <ac:spMkLst>
            <pc:docMk/>
            <pc:sldMk cId="2165421906" sldId="1954"/>
            <ac:spMk id="6" creationId="{D902CC11-1B46-8777-B48A-CB07BB098938}"/>
          </ac:spMkLst>
        </pc:spChg>
        <pc:graphicFrameChg chg="add del modGraphic">
          <ac:chgData name="Isobel Bandurek" userId="6d3bc613-7088-47b9-921f-9f7ed0c86635" providerId="ADAL" clId="{9841558D-B754-4E8F-BF74-6E5BC84350DC}" dt="2024-09-26T14:43:12.086" v="5610" actId="478"/>
          <ac:graphicFrameMkLst>
            <pc:docMk/>
            <pc:sldMk cId="2165421906" sldId="1954"/>
            <ac:graphicFrameMk id="5" creationId="{D021187B-9AE5-192D-56EB-2C03DBC3D439}"/>
          </ac:graphicFrameMkLst>
        </pc:graphicFrameChg>
        <pc:graphicFrameChg chg="add mod modGraphic">
          <ac:chgData name="Isobel Bandurek" userId="6d3bc613-7088-47b9-921f-9f7ed0c86635" providerId="ADAL" clId="{9841558D-B754-4E8F-BF74-6E5BC84350DC}" dt="2024-10-03T11:39:56.995" v="5896" actId="404"/>
          <ac:graphicFrameMkLst>
            <pc:docMk/>
            <pc:sldMk cId="2165421906" sldId="1954"/>
            <ac:graphicFrameMk id="6" creationId="{4121308E-6E5C-374D-61D5-11690368EA38}"/>
          </ac:graphicFrameMkLst>
        </pc:graphicFrameChg>
      </pc:sldChg>
      <pc:sldChg chg="add del modTransition">
        <pc:chgData name="Isobel Bandurek" userId="6d3bc613-7088-47b9-921f-9f7ed0c86635" providerId="ADAL" clId="{9841558D-B754-4E8F-BF74-6E5BC84350DC}" dt="2024-09-10T08:17:41.103" v="4487" actId="47"/>
        <pc:sldMkLst>
          <pc:docMk/>
          <pc:sldMk cId="0" sldId="2001"/>
        </pc:sldMkLst>
      </pc:sldChg>
      <pc:sldChg chg="add del">
        <pc:chgData name="Isobel Bandurek" userId="6d3bc613-7088-47b9-921f-9f7ed0c86635" providerId="ADAL" clId="{9841558D-B754-4E8F-BF74-6E5BC84350DC}" dt="2024-09-10T08:17:40.332" v="4486" actId="47"/>
        <pc:sldMkLst>
          <pc:docMk/>
          <pc:sldMk cId="0" sldId="2002"/>
        </pc:sldMkLst>
      </pc:sldChg>
      <pc:sldChg chg="modSp add del mod modClrScheme chgLayout">
        <pc:chgData name="Isobel Bandurek" userId="6d3bc613-7088-47b9-921f-9f7ed0c86635" providerId="ADAL" clId="{9841558D-B754-4E8F-BF74-6E5BC84350DC}" dt="2024-10-07T07:39:05.013" v="6464" actId="47"/>
        <pc:sldMkLst>
          <pc:docMk/>
          <pc:sldMk cId="0" sldId="2003"/>
        </pc:sldMkLst>
        <pc:spChg chg="mod">
          <ac:chgData name="Isobel Bandurek" userId="6d3bc613-7088-47b9-921f-9f7ed0c86635" providerId="ADAL" clId="{9841558D-B754-4E8F-BF74-6E5BC84350DC}" dt="2024-09-10T08:17:52.133" v="4489" actId="2711"/>
          <ac:spMkLst>
            <pc:docMk/>
            <pc:sldMk cId="0" sldId="2003"/>
            <ac:spMk id="124" creationId="{0094ABFB-39AE-751E-F5E1-EA68F95D1501}"/>
          </ac:spMkLst>
        </pc:spChg>
        <pc:spChg chg="mod">
          <ac:chgData name="Isobel Bandurek" userId="6d3bc613-7088-47b9-921f-9f7ed0c86635" providerId="ADAL" clId="{9841558D-B754-4E8F-BF74-6E5BC84350DC}" dt="2024-09-10T08:17:52.133" v="4489" actId="2711"/>
          <ac:spMkLst>
            <pc:docMk/>
            <pc:sldMk cId="0" sldId="2003"/>
            <ac:spMk id="125" creationId="{779278AE-C119-B644-0563-FCD3F7B3ADF5}"/>
          </ac:spMkLst>
        </pc:spChg>
        <pc:spChg chg="mod">
          <ac:chgData name="Isobel Bandurek" userId="6d3bc613-7088-47b9-921f-9f7ed0c86635" providerId="ADAL" clId="{9841558D-B754-4E8F-BF74-6E5BC84350DC}" dt="2024-09-10T08:17:52.133" v="4489" actId="2711"/>
          <ac:spMkLst>
            <pc:docMk/>
            <pc:sldMk cId="0" sldId="2003"/>
            <ac:spMk id="126" creationId="{55F2B5D4-9CEB-D067-561A-5B2552362B63}"/>
          </ac:spMkLst>
        </pc:spChg>
        <pc:spChg chg="mod">
          <ac:chgData name="Isobel Bandurek" userId="6d3bc613-7088-47b9-921f-9f7ed0c86635" providerId="ADAL" clId="{9841558D-B754-4E8F-BF74-6E5BC84350DC}" dt="2024-09-10T08:17:52.133" v="4489" actId="2711"/>
          <ac:spMkLst>
            <pc:docMk/>
            <pc:sldMk cId="0" sldId="2003"/>
            <ac:spMk id="127" creationId="{285C0919-73DE-6C18-4176-02421CB4E0F2}"/>
          </ac:spMkLst>
        </pc:spChg>
        <pc:spChg chg="mod">
          <ac:chgData name="Isobel Bandurek" userId="6d3bc613-7088-47b9-921f-9f7ed0c86635" providerId="ADAL" clId="{9841558D-B754-4E8F-BF74-6E5BC84350DC}" dt="2024-09-10T08:17:52.133" v="4489" actId="2711"/>
          <ac:spMkLst>
            <pc:docMk/>
            <pc:sldMk cId="0" sldId="2003"/>
            <ac:spMk id="128" creationId="{295C025D-5467-C006-C4FF-1D221F9526E7}"/>
          </ac:spMkLst>
        </pc:spChg>
        <pc:spChg chg="mod">
          <ac:chgData name="Isobel Bandurek" userId="6d3bc613-7088-47b9-921f-9f7ed0c86635" providerId="ADAL" clId="{9841558D-B754-4E8F-BF74-6E5BC84350DC}" dt="2024-09-10T08:17:52.133" v="4489" actId="2711"/>
          <ac:spMkLst>
            <pc:docMk/>
            <pc:sldMk cId="0" sldId="2003"/>
            <ac:spMk id="129" creationId="{572A0552-7369-3CC0-C7A8-9B428A20AF45}"/>
          </ac:spMkLst>
        </pc:spChg>
        <pc:spChg chg="mod">
          <ac:chgData name="Isobel Bandurek" userId="6d3bc613-7088-47b9-921f-9f7ed0c86635" providerId="ADAL" clId="{9841558D-B754-4E8F-BF74-6E5BC84350DC}" dt="2024-09-10T08:17:52.133" v="4489" actId="2711"/>
          <ac:spMkLst>
            <pc:docMk/>
            <pc:sldMk cId="0" sldId="2003"/>
            <ac:spMk id="130" creationId="{ECDDF4EE-3EA3-C34F-645E-1FB2DB09D087}"/>
          </ac:spMkLst>
        </pc:spChg>
        <pc:spChg chg="mod">
          <ac:chgData name="Isobel Bandurek" userId="6d3bc613-7088-47b9-921f-9f7ed0c86635" providerId="ADAL" clId="{9841558D-B754-4E8F-BF74-6E5BC84350DC}" dt="2024-09-10T08:17:52.133" v="4489" actId="2711"/>
          <ac:spMkLst>
            <pc:docMk/>
            <pc:sldMk cId="0" sldId="2003"/>
            <ac:spMk id="131" creationId="{575CDD44-0579-4671-B71A-845C4D7D0C0A}"/>
          </ac:spMkLst>
        </pc:spChg>
        <pc:spChg chg="mod">
          <ac:chgData name="Isobel Bandurek" userId="6d3bc613-7088-47b9-921f-9f7ed0c86635" providerId="ADAL" clId="{9841558D-B754-4E8F-BF74-6E5BC84350DC}" dt="2024-09-10T08:17:52.133" v="4489" actId="2711"/>
          <ac:spMkLst>
            <pc:docMk/>
            <pc:sldMk cId="0" sldId="2003"/>
            <ac:spMk id="132" creationId="{32607C85-CC86-2020-9936-7C0CCB767698}"/>
          </ac:spMkLst>
        </pc:spChg>
        <pc:spChg chg="mod">
          <ac:chgData name="Isobel Bandurek" userId="6d3bc613-7088-47b9-921f-9f7ed0c86635" providerId="ADAL" clId="{9841558D-B754-4E8F-BF74-6E5BC84350DC}" dt="2024-09-10T08:17:52.133" v="4489" actId="2711"/>
          <ac:spMkLst>
            <pc:docMk/>
            <pc:sldMk cId="0" sldId="2003"/>
            <ac:spMk id="133" creationId="{B17E5206-747F-8246-F9B0-748E6C1014A3}"/>
          </ac:spMkLst>
        </pc:spChg>
        <pc:spChg chg="mod">
          <ac:chgData name="Isobel Bandurek" userId="6d3bc613-7088-47b9-921f-9f7ed0c86635" providerId="ADAL" clId="{9841558D-B754-4E8F-BF74-6E5BC84350DC}" dt="2024-09-10T08:17:52.133" v="4489" actId="2711"/>
          <ac:spMkLst>
            <pc:docMk/>
            <pc:sldMk cId="0" sldId="2003"/>
            <ac:spMk id="134" creationId="{F3D7CAA6-B54C-B5B8-3849-06451ECDEE2E}"/>
          </ac:spMkLst>
        </pc:spChg>
        <pc:spChg chg="mod">
          <ac:chgData name="Isobel Bandurek" userId="6d3bc613-7088-47b9-921f-9f7ed0c86635" providerId="ADAL" clId="{9841558D-B754-4E8F-BF74-6E5BC84350DC}" dt="2024-09-10T08:17:52.133" v="4489" actId="2711"/>
          <ac:spMkLst>
            <pc:docMk/>
            <pc:sldMk cId="0" sldId="2003"/>
            <ac:spMk id="135" creationId="{AD0E02D5-0ECE-3DD9-1AE6-186E4EE22A13}"/>
          </ac:spMkLst>
        </pc:spChg>
        <pc:spChg chg="mod">
          <ac:chgData name="Isobel Bandurek" userId="6d3bc613-7088-47b9-921f-9f7ed0c86635" providerId="ADAL" clId="{9841558D-B754-4E8F-BF74-6E5BC84350DC}" dt="2024-09-10T08:17:52.133" v="4489" actId="2711"/>
          <ac:spMkLst>
            <pc:docMk/>
            <pc:sldMk cId="0" sldId="2003"/>
            <ac:spMk id="136" creationId="{55948F1A-6682-38DF-EC5B-CFD4DA3FB027}"/>
          </ac:spMkLst>
        </pc:spChg>
        <pc:spChg chg="mod">
          <ac:chgData name="Isobel Bandurek" userId="6d3bc613-7088-47b9-921f-9f7ed0c86635" providerId="ADAL" clId="{9841558D-B754-4E8F-BF74-6E5BC84350DC}" dt="2024-09-10T08:17:52.133" v="4489" actId="2711"/>
          <ac:spMkLst>
            <pc:docMk/>
            <pc:sldMk cId="0" sldId="2003"/>
            <ac:spMk id="137" creationId="{0A846179-3FBD-A4A1-B9BA-F38535B07468}"/>
          </ac:spMkLst>
        </pc:spChg>
        <pc:spChg chg="mod">
          <ac:chgData name="Isobel Bandurek" userId="6d3bc613-7088-47b9-921f-9f7ed0c86635" providerId="ADAL" clId="{9841558D-B754-4E8F-BF74-6E5BC84350DC}" dt="2024-09-10T08:17:52.133" v="4489" actId="2711"/>
          <ac:spMkLst>
            <pc:docMk/>
            <pc:sldMk cId="0" sldId="2003"/>
            <ac:spMk id="139" creationId="{9294D5E2-3E4A-C97E-77C9-09537C6AC846}"/>
          </ac:spMkLst>
        </pc:spChg>
        <pc:spChg chg="mod">
          <ac:chgData name="Isobel Bandurek" userId="6d3bc613-7088-47b9-921f-9f7ed0c86635" providerId="ADAL" clId="{9841558D-B754-4E8F-BF74-6E5BC84350DC}" dt="2024-09-10T08:17:52.133" v="4489" actId="2711"/>
          <ac:spMkLst>
            <pc:docMk/>
            <pc:sldMk cId="0" sldId="2003"/>
            <ac:spMk id="141" creationId="{3B3DC94D-70EC-A991-FD7D-926BA830D1B0}"/>
          </ac:spMkLst>
        </pc:spChg>
        <pc:spChg chg="mod">
          <ac:chgData name="Isobel Bandurek" userId="6d3bc613-7088-47b9-921f-9f7ed0c86635" providerId="ADAL" clId="{9841558D-B754-4E8F-BF74-6E5BC84350DC}" dt="2024-09-10T08:17:52.133" v="4489" actId="2711"/>
          <ac:spMkLst>
            <pc:docMk/>
            <pc:sldMk cId="0" sldId="2003"/>
            <ac:spMk id="143" creationId="{E405EAA9-3441-A89A-0967-7EBB6A364423}"/>
          </ac:spMkLst>
        </pc:spChg>
        <pc:spChg chg="mod">
          <ac:chgData name="Isobel Bandurek" userId="6d3bc613-7088-47b9-921f-9f7ed0c86635" providerId="ADAL" clId="{9841558D-B754-4E8F-BF74-6E5BC84350DC}" dt="2024-09-10T08:17:52.133" v="4489" actId="2711"/>
          <ac:spMkLst>
            <pc:docMk/>
            <pc:sldMk cId="0" sldId="2003"/>
            <ac:spMk id="145" creationId="{94157C4B-9378-21BB-7105-D964BADC1135}"/>
          </ac:spMkLst>
        </pc:spChg>
        <pc:spChg chg="mod">
          <ac:chgData name="Isobel Bandurek" userId="6d3bc613-7088-47b9-921f-9f7ed0c86635" providerId="ADAL" clId="{9841558D-B754-4E8F-BF74-6E5BC84350DC}" dt="2024-09-10T08:17:52.133" v="4489" actId="2711"/>
          <ac:spMkLst>
            <pc:docMk/>
            <pc:sldMk cId="0" sldId="2003"/>
            <ac:spMk id="147" creationId="{0BB696ED-0C4A-C433-238A-DFD95D9046A6}"/>
          </ac:spMkLst>
        </pc:spChg>
        <pc:spChg chg="mod">
          <ac:chgData name="Isobel Bandurek" userId="6d3bc613-7088-47b9-921f-9f7ed0c86635" providerId="ADAL" clId="{9841558D-B754-4E8F-BF74-6E5BC84350DC}" dt="2024-09-10T08:17:52.133" v="4489" actId="2711"/>
          <ac:spMkLst>
            <pc:docMk/>
            <pc:sldMk cId="0" sldId="2003"/>
            <ac:spMk id="149" creationId="{2BEFC38C-2310-1F3D-1F08-DB1EAFD100DC}"/>
          </ac:spMkLst>
        </pc:spChg>
        <pc:spChg chg="mod">
          <ac:chgData name="Isobel Bandurek" userId="6d3bc613-7088-47b9-921f-9f7ed0c86635" providerId="ADAL" clId="{9841558D-B754-4E8F-BF74-6E5BC84350DC}" dt="2024-09-10T08:17:52.133" v="4489" actId="2711"/>
          <ac:spMkLst>
            <pc:docMk/>
            <pc:sldMk cId="0" sldId="2003"/>
            <ac:spMk id="151" creationId="{3A3357DE-0248-84FA-4D29-B72DFF435CCF}"/>
          </ac:spMkLst>
        </pc:spChg>
        <pc:spChg chg="mod">
          <ac:chgData name="Isobel Bandurek" userId="6d3bc613-7088-47b9-921f-9f7ed0c86635" providerId="ADAL" clId="{9841558D-B754-4E8F-BF74-6E5BC84350DC}" dt="2024-09-10T08:17:52.133" v="4489" actId="2711"/>
          <ac:spMkLst>
            <pc:docMk/>
            <pc:sldMk cId="0" sldId="2003"/>
            <ac:spMk id="153" creationId="{5774616B-5A58-951C-7247-484B596DDF59}"/>
          </ac:spMkLst>
        </pc:spChg>
        <pc:spChg chg="mod">
          <ac:chgData name="Isobel Bandurek" userId="6d3bc613-7088-47b9-921f-9f7ed0c86635" providerId="ADAL" clId="{9841558D-B754-4E8F-BF74-6E5BC84350DC}" dt="2024-09-10T08:17:52.133" v="4489" actId="2711"/>
          <ac:spMkLst>
            <pc:docMk/>
            <pc:sldMk cId="0" sldId="2003"/>
            <ac:spMk id="154" creationId="{00B1CA8C-CE0B-826D-E2B1-F3FF239E57F0}"/>
          </ac:spMkLst>
        </pc:spChg>
        <pc:spChg chg="mod">
          <ac:chgData name="Isobel Bandurek" userId="6d3bc613-7088-47b9-921f-9f7ed0c86635" providerId="ADAL" clId="{9841558D-B754-4E8F-BF74-6E5BC84350DC}" dt="2024-09-10T08:17:52.133" v="4489" actId="2711"/>
          <ac:spMkLst>
            <pc:docMk/>
            <pc:sldMk cId="0" sldId="2003"/>
            <ac:spMk id="156" creationId="{FB45DFA2-A0FA-9CB0-8D14-C374404D014C}"/>
          </ac:spMkLst>
        </pc:spChg>
        <pc:spChg chg="mod">
          <ac:chgData name="Isobel Bandurek" userId="6d3bc613-7088-47b9-921f-9f7ed0c86635" providerId="ADAL" clId="{9841558D-B754-4E8F-BF74-6E5BC84350DC}" dt="2024-09-10T08:17:52.133" v="4489" actId="2711"/>
          <ac:spMkLst>
            <pc:docMk/>
            <pc:sldMk cId="0" sldId="2003"/>
            <ac:spMk id="158" creationId="{0D1FA1F8-3D4A-2840-E99C-58A050B18920}"/>
          </ac:spMkLst>
        </pc:spChg>
        <pc:spChg chg="mod">
          <ac:chgData name="Isobel Bandurek" userId="6d3bc613-7088-47b9-921f-9f7ed0c86635" providerId="ADAL" clId="{9841558D-B754-4E8F-BF74-6E5BC84350DC}" dt="2024-09-10T08:17:52.133" v="4489" actId="2711"/>
          <ac:spMkLst>
            <pc:docMk/>
            <pc:sldMk cId="0" sldId="2003"/>
            <ac:spMk id="160" creationId="{0F3EE1BB-B39B-34C8-3446-F1FDD5C1D164}"/>
          </ac:spMkLst>
        </pc:spChg>
        <pc:spChg chg="mod">
          <ac:chgData name="Isobel Bandurek" userId="6d3bc613-7088-47b9-921f-9f7ed0c86635" providerId="ADAL" clId="{9841558D-B754-4E8F-BF74-6E5BC84350DC}" dt="2024-09-10T08:17:52.133" v="4489" actId="2711"/>
          <ac:spMkLst>
            <pc:docMk/>
            <pc:sldMk cId="0" sldId="2003"/>
            <ac:spMk id="162" creationId="{27872B3E-80B1-C2D8-C7B2-FDC746FBDCE4}"/>
          </ac:spMkLst>
        </pc:spChg>
        <pc:spChg chg="mod">
          <ac:chgData name="Isobel Bandurek" userId="6d3bc613-7088-47b9-921f-9f7ed0c86635" providerId="ADAL" clId="{9841558D-B754-4E8F-BF74-6E5BC84350DC}" dt="2024-09-10T08:17:52.133" v="4489" actId="2711"/>
          <ac:spMkLst>
            <pc:docMk/>
            <pc:sldMk cId="0" sldId="2003"/>
            <ac:spMk id="164" creationId="{504CE7B5-79CD-9AF7-4EF5-215037FAF899}"/>
          </ac:spMkLst>
        </pc:spChg>
        <pc:spChg chg="mod">
          <ac:chgData name="Isobel Bandurek" userId="6d3bc613-7088-47b9-921f-9f7ed0c86635" providerId="ADAL" clId="{9841558D-B754-4E8F-BF74-6E5BC84350DC}" dt="2024-09-10T08:17:52.133" v="4489" actId="2711"/>
          <ac:spMkLst>
            <pc:docMk/>
            <pc:sldMk cId="0" sldId="2003"/>
            <ac:spMk id="166" creationId="{68D4A08A-A2EB-DDCB-C02A-60ECE22E6101}"/>
          </ac:spMkLst>
        </pc:spChg>
      </pc:sldChg>
      <pc:sldChg chg="addSp delSp modSp new mod">
        <pc:chgData name="Isobel Bandurek" userId="6d3bc613-7088-47b9-921f-9f7ed0c86635" providerId="ADAL" clId="{9841558D-B754-4E8F-BF74-6E5BC84350DC}" dt="2024-09-12T15:59:42.320" v="4815" actId="12100"/>
        <pc:sldMkLst>
          <pc:docMk/>
          <pc:sldMk cId="175114949" sldId="2004"/>
        </pc:sldMkLst>
        <pc:spChg chg="mod">
          <ac:chgData name="Isobel Bandurek" userId="6d3bc613-7088-47b9-921f-9f7ed0c86635" providerId="ADAL" clId="{9841558D-B754-4E8F-BF74-6E5BC84350DC}" dt="2024-09-10T08:23:19.025" v="4642"/>
          <ac:spMkLst>
            <pc:docMk/>
            <pc:sldMk cId="175114949" sldId="2004"/>
            <ac:spMk id="2" creationId="{721808A6-A6FB-16DA-1811-3B66EBC8CD0E}"/>
          </ac:spMkLst>
        </pc:spChg>
        <pc:spChg chg="del">
          <ac:chgData name="Isobel Bandurek" userId="6d3bc613-7088-47b9-921f-9f7ed0c86635" providerId="ADAL" clId="{9841558D-B754-4E8F-BF74-6E5BC84350DC}" dt="2024-09-10T08:19:46.044" v="4518" actId="1032"/>
          <ac:spMkLst>
            <pc:docMk/>
            <pc:sldMk cId="175114949" sldId="2004"/>
            <ac:spMk id="3" creationId="{539DB50A-2425-C724-12A1-81A53CCD008D}"/>
          </ac:spMkLst>
        </pc:spChg>
        <pc:graphicFrameChg chg="add mod modGraphic">
          <ac:chgData name="Isobel Bandurek" userId="6d3bc613-7088-47b9-921f-9f7ed0c86635" providerId="ADAL" clId="{9841558D-B754-4E8F-BF74-6E5BC84350DC}" dt="2024-09-12T15:59:42.320" v="4815" actId="12100"/>
          <ac:graphicFrameMkLst>
            <pc:docMk/>
            <pc:sldMk cId="175114949" sldId="2004"/>
            <ac:graphicFrameMk id="4" creationId="{74F064D4-6CFC-D029-B380-B9F27850B45F}"/>
          </ac:graphicFrameMkLst>
        </pc:graphicFrameChg>
      </pc:sldChg>
      <pc:sldChg chg="addSp delSp modSp add del mod">
        <pc:chgData name="Isobel Bandurek" userId="6d3bc613-7088-47b9-921f-9f7ed0c86635" providerId="ADAL" clId="{9841558D-B754-4E8F-BF74-6E5BC84350DC}" dt="2024-09-10T08:27:36.948" v="4801" actId="47"/>
        <pc:sldMkLst>
          <pc:docMk/>
          <pc:sldMk cId="475276334" sldId="2005"/>
        </pc:sldMkLst>
        <pc:spChg chg="mod topLvl">
          <ac:chgData name="Isobel Bandurek" userId="6d3bc613-7088-47b9-921f-9f7ed0c86635" providerId="ADAL" clId="{9841558D-B754-4E8F-BF74-6E5BC84350DC}" dt="2024-09-10T08:26:10.862" v="4716" actId="1076"/>
          <ac:spMkLst>
            <pc:docMk/>
            <pc:sldMk cId="475276334" sldId="2005"/>
            <ac:spMk id="5" creationId="{8BD94F44-214B-2AF4-778C-4A6464C54F88}"/>
          </ac:spMkLst>
        </pc:spChg>
        <pc:spChg chg="mod topLvl">
          <ac:chgData name="Isobel Bandurek" userId="6d3bc613-7088-47b9-921f-9f7ed0c86635" providerId="ADAL" clId="{9841558D-B754-4E8F-BF74-6E5BC84350DC}" dt="2024-09-10T08:26:43.373" v="4797" actId="14100"/>
          <ac:spMkLst>
            <pc:docMk/>
            <pc:sldMk cId="475276334" sldId="2005"/>
            <ac:spMk id="6" creationId="{B757ECBC-9292-CA5C-FAAB-5E13C9263321}"/>
          </ac:spMkLst>
        </pc:spChg>
        <pc:spChg chg="mod topLvl">
          <ac:chgData name="Isobel Bandurek" userId="6d3bc613-7088-47b9-921f-9f7ed0c86635" providerId="ADAL" clId="{9841558D-B754-4E8F-BF74-6E5BC84350DC}" dt="2024-09-10T08:26:10.862" v="4716" actId="1076"/>
          <ac:spMkLst>
            <pc:docMk/>
            <pc:sldMk cId="475276334" sldId="2005"/>
            <ac:spMk id="7" creationId="{5DCD7B57-5FD1-7D35-5FFF-10CCBA2B1FEC}"/>
          </ac:spMkLst>
        </pc:spChg>
        <pc:spChg chg="mod topLvl">
          <ac:chgData name="Isobel Bandurek" userId="6d3bc613-7088-47b9-921f-9f7ed0c86635" providerId="ADAL" clId="{9841558D-B754-4E8F-BF74-6E5BC84350DC}" dt="2024-09-10T08:26:10.862" v="4716" actId="1076"/>
          <ac:spMkLst>
            <pc:docMk/>
            <pc:sldMk cId="475276334" sldId="2005"/>
            <ac:spMk id="8" creationId="{1D2A8204-E93A-60A8-573C-675D2A43297E}"/>
          </ac:spMkLst>
        </pc:spChg>
        <pc:spChg chg="mod topLvl">
          <ac:chgData name="Isobel Bandurek" userId="6d3bc613-7088-47b9-921f-9f7ed0c86635" providerId="ADAL" clId="{9841558D-B754-4E8F-BF74-6E5BC84350DC}" dt="2024-09-10T08:26:10.862" v="4716" actId="1076"/>
          <ac:spMkLst>
            <pc:docMk/>
            <pc:sldMk cId="475276334" sldId="2005"/>
            <ac:spMk id="9" creationId="{9A596CCF-DB3B-A619-0863-7DBD404399A7}"/>
          </ac:spMkLst>
        </pc:spChg>
        <pc:spChg chg="mod topLvl">
          <ac:chgData name="Isobel Bandurek" userId="6d3bc613-7088-47b9-921f-9f7ed0c86635" providerId="ADAL" clId="{9841558D-B754-4E8F-BF74-6E5BC84350DC}" dt="2024-09-10T08:26:10.862" v="4716" actId="1076"/>
          <ac:spMkLst>
            <pc:docMk/>
            <pc:sldMk cId="475276334" sldId="2005"/>
            <ac:spMk id="10" creationId="{65C99AB2-7E0F-C1DA-18CA-04B52F86AC10}"/>
          </ac:spMkLst>
        </pc:spChg>
        <pc:spChg chg="mod topLvl">
          <ac:chgData name="Isobel Bandurek" userId="6d3bc613-7088-47b9-921f-9f7ed0c86635" providerId="ADAL" clId="{9841558D-B754-4E8F-BF74-6E5BC84350DC}" dt="2024-09-10T08:26:10.862" v="4716" actId="1076"/>
          <ac:spMkLst>
            <pc:docMk/>
            <pc:sldMk cId="475276334" sldId="2005"/>
            <ac:spMk id="11" creationId="{410A38A9-5D3C-EDFA-841E-4B26E8AB7E1A}"/>
          </ac:spMkLst>
        </pc:spChg>
        <pc:spChg chg="mod topLvl">
          <ac:chgData name="Isobel Bandurek" userId="6d3bc613-7088-47b9-921f-9f7ed0c86635" providerId="ADAL" clId="{9841558D-B754-4E8F-BF74-6E5BC84350DC}" dt="2024-09-10T08:26:10.862" v="4716" actId="1076"/>
          <ac:spMkLst>
            <pc:docMk/>
            <pc:sldMk cId="475276334" sldId="2005"/>
            <ac:spMk id="12" creationId="{BE220517-EEED-9B27-93A8-C518DE3DF218}"/>
          </ac:spMkLst>
        </pc:spChg>
        <pc:spChg chg="mod topLvl">
          <ac:chgData name="Isobel Bandurek" userId="6d3bc613-7088-47b9-921f-9f7ed0c86635" providerId="ADAL" clId="{9841558D-B754-4E8F-BF74-6E5BC84350DC}" dt="2024-09-10T08:26:10.862" v="4716" actId="1076"/>
          <ac:spMkLst>
            <pc:docMk/>
            <pc:sldMk cId="475276334" sldId="2005"/>
            <ac:spMk id="13" creationId="{0C3D9578-276A-46D2-A635-8D0936456FE4}"/>
          </ac:spMkLst>
        </pc:spChg>
        <pc:spChg chg="mod topLvl">
          <ac:chgData name="Isobel Bandurek" userId="6d3bc613-7088-47b9-921f-9f7ed0c86635" providerId="ADAL" clId="{9841558D-B754-4E8F-BF74-6E5BC84350DC}" dt="2024-09-10T08:26:10.862" v="4716" actId="1076"/>
          <ac:spMkLst>
            <pc:docMk/>
            <pc:sldMk cId="475276334" sldId="2005"/>
            <ac:spMk id="14" creationId="{9C1DA996-549F-5D42-4802-FBF24F4F6DDB}"/>
          </ac:spMkLst>
        </pc:spChg>
        <pc:spChg chg="mod topLvl">
          <ac:chgData name="Isobel Bandurek" userId="6d3bc613-7088-47b9-921f-9f7ed0c86635" providerId="ADAL" clId="{9841558D-B754-4E8F-BF74-6E5BC84350DC}" dt="2024-09-10T08:26:10.862" v="4716" actId="1076"/>
          <ac:spMkLst>
            <pc:docMk/>
            <pc:sldMk cId="475276334" sldId="2005"/>
            <ac:spMk id="15" creationId="{0EC9261A-8994-6295-6AD5-CF428149A4B4}"/>
          </ac:spMkLst>
        </pc:spChg>
        <pc:spChg chg="mod topLvl">
          <ac:chgData name="Isobel Bandurek" userId="6d3bc613-7088-47b9-921f-9f7ed0c86635" providerId="ADAL" clId="{9841558D-B754-4E8F-BF74-6E5BC84350DC}" dt="2024-09-10T08:26:10.862" v="4716" actId="1076"/>
          <ac:spMkLst>
            <pc:docMk/>
            <pc:sldMk cId="475276334" sldId="2005"/>
            <ac:spMk id="16" creationId="{E8060174-8BF0-604A-0590-10FEE4A95E05}"/>
          </ac:spMkLst>
        </pc:spChg>
        <pc:spChg chg="mod topLvl">
          <ac:chgData name="Isobel Bandurek" userId="6d3bc613-7088-47b9-921f-9f7ed0c86635" providerId="ADAL" clId="{9841558D-B754-4E8F-BF74-6E5BC84350DC}" dt="2024-09-10T08:26:10.862" v="4716" actId="1076"/>
          <ac:spMkLst>
            <pc:docMk/>
            <pc:sldMk cId="475276334" sldId="2005"/>
            <ac:spMk id="17" creationId="{59A1C5BE-D2CD-24B6-3568-E7BE5C1F4253}"/>
          </ac:spMkLst>
        </pc:spChg>
        <pc:spChg chg="mod topLvl">
          <ac:chgData name="Isobel Bandurek" userId="6d3bc613-7088-47b9-921f-9f7ed0c86635" providerId="ADAL" clId="{9841558D-B754-4E8F-BF74-6E5BC84350DC}" dt="2024-09-10T08:26:10.862" v="4716" actId="1076"/>
          <ac:spMkLst>
            <pc:docMk/>
            <pc:sldMk cId="475276334" sldId="2005"/>
            <ac:spMk id="18" creationId="{CBB5DA50-62F6-5AFA-E189-9C3532C78FDE}"/>
          </ac:spMkLst>
        </pc:spChg>
        <pc:spChg chg="mod topLvl">
          <ac:chgData name="Isobel Bandurek" userId="6d3bc613-7088-47b9-921f-9f7ed0c86635" providerId="ADAL" clId="{9841558D-B754-4E8F-BF74-6E5BC84350DC}" dt="2024-09-10T08:26:10.862" v="4716" actId="1076"/>
          <ac:spMkLst>
            <pc:docMk/>
            <pc:sldMk cId="475276334" sldId="2005"/>
            <ac:spMk id="19" creationId="{AAE758B2-417C-B2F2-D138-E363CC05515F}"/>
          </ac:spMkLst>
        </pc:spChg>
        <pc:spChg chg="mod topLvl">
          <ac:chgData name="Isobel Bandurek" userId="6d3bc613-7088-47b9-921f-9f7ed0c86635" providerId="ADAL" clId="{9841558D-B754-4E8F-BF74-6E5BC84350DC}" dt="2024-09-10T08:26:10.862" v="4716" actId="1076"/>
          <ac:spMkLst>
            <pc:docMk/>
            <pc:sldMk cId="475276334" sldId="2005"/>
            <ac:spMk id="20" creationId="{11B9D99A-59A0-FC76-62AD-054A21459D89}"/>
          </ac:spMkLst>
        </pc:spChg>
        <pc:spChg chg="mod topLvl">
          <ac:chgData name="Isobel Bandurek" userId="6d3bc613-7088-47b9-921f-9f7ed0c86635" providerId="ADAL" clId="{9841558D-B754-4E8F-BF74-6E5BC84350DC}" dt="2024-09-10T08:26:10.862" v="4716" actId="1076"/>
          <ac:spMkLst>
            <pc:docMk/>
            <pc:sldMk cId="475276334" sldId="2005"/>
            <ac:spMk id="21" creationId="{A319C0CC-8B55-703D-5E1C-E9F9E6DC48E4}"/>
          </ac:spMkLst>
        </pc:spChg>
        <pc:spChg chg="mod topLvl">
          <ac:chgData name="Isobel Bandurek" userId="6d3bc613-7088-47b9-921f-9f7ed0c86635" providerId="ADAL" clId="{9841558D-B754-4E8F-BF74-6E5BC84350DC}" dt="2024-09-10T08:26:10.862" v="4716" actId="1076"/>
          <ac:spMkLst>
            <pc:docMk/>
            <pc:sldMk cId="475276334" sldId="2005"/>
            <ac:spMk id="22" creationId="{8E84B01C-C1E3-3CE1-1FAA-E34643CDA162}"/>
          </ac:spMkLst>
        </pc:spChg>
        <pc:spChg chg="mod topLvl">
          <ac:chgData name="Isobel Bandurek" userId="6d3bc613-7088-47b9-921f-9f7ed0c86635" providerId="ADAL" clId="{9841558D-B754-4E8F-BF74-6E5BC84350DC}" dt="2024-09-10T08:26:10.862" v="4716" actId="1076"/>
          <ac:spMkLst>
            <pc:docMk/>
            <pc:sldMk cId="475276334" sldId="2005"/>
            <ac:spMk id="23" creationId="{F89507E4-6552-16CD-0258-845225706A02}"/>
          </ac:spMkLst>
        </pc:spChg>
        <pc:spChg chg="mod topLvl">
          <ac:chgData name="Isobel Bandurek" userId="6d3bc613-7088-47b9-921f-9f7ed0c86635" providerId="ADAL" clId="{9841558D-B754-4E8F-BF74-6E5BC84350DC}" dt="2024-09-10T08:26:10.862" v="4716" actId="1076"/>
          <ac:spMkLst>
            <pc:docMk/>
            <pc:sldMk cId="475276334" sldId="2005"/>
            <ac:spMk id="24" creationId="{D8E57D34-9390-0573-7E57-0B17B554A398}"/>
          </ac:spMkLst>
        </pc:spChg>
        <pc:spChg chg="mod topLvl">
          <ac:chgData name="Isobel Bandurek" userId="6d3bc613-7088-47b9-921f-9f7ed0c86635" providerId="ADAL" clId="{9841558D-B754-4E8F-BF74-6E5BC84350DC}" dt="2024-09-10T08:26:26.172" v="4719" actId="1076"/>
          <ac:spMkLst>
            <pc:docMk/>
            <pc:sldMk cId="475276334" sldId="2005"/>
            <ac:spMk id="25" creationId="{67265828-0E4D-1837-573E-A93C3100A6C0}"/>
          </ac:spMkLst>
        </pc:spChg>
        <pc:spChg chg="mod topLvl">
          <ac:chgData name="Isobel Bandurek" userId="6d3bc613-7088-47b9-921f-9f7ed0c86635" providerId="ADAL" clId="{9841558D-B754-4E8F-BF74-6E5BC84350DC}" dt="2024-09-10T08:26:29.524" v="4720" actId="14100"/>
          <ac:spMkLst>
            <pc:docMk/>
            <pc:sldMk cId="475276334" sldId="2005"/>
            <ac:spMk id="26" creationId="{CBEA6B69-DCE3-80BB-4CFB-C527B9135EC1}"/>
          </ac:spMkLst>
        </pc:spChg>
        <pc:spChg chg="mod topLvl">
          <ac:chgData name="Isobel Bandurek" userId="6d3bc613-7088-47b9-921f-9f7ed0c86635" providerId="ADAL" clId="{9841558D-B754-4E8F-BF74-6E5BC84350DC}" dt="2024-09-10T08:26:43.373" v="4797" actId="14100"/>
          <ac:spMkLst>
            <pc:docMk/>
            <pc:sldMk cId="475276334" sldId="2005"/>
            <ac:spMk id="27" creationId="{5A987BA0-8CE2-E2F2-87B6-E07C1A2837F3}"/>
          </ac:spMkLst>
        </pc:spChg>
        <pc:spChg chg="mod topLvl">
          <ac:chgData name="Isobel Bandurek" userId="6d3bc613-7088-47b9-921f-9f7ed0c86635" providerId="ADAL" clId="{9841558D-B754-4E8F-BF74-6E5BC84350DC}" dt="2024-09-10T08:26:10.862" v="4716" actId="1076"/>
          <ac:spMkLst>
            <pc:docMk/>
            <pc:sldMk cId="475276334" sldId="2005"/>
            <ac:spMk id="28" creationId="{D3A5FF4A-C682-4964-FAFF-EEEBA4605DDE}"/>
          </ac:spMkLst>
        </pc:spChg>
        <pc:spChg chg="mod topLvl">
          <ac:chgData name="Isobel Bandurek" userId="6d3bc613-7088-47b9-921f-9f7ed0c86635" providerId="ADAL" clId="{9841558D-B754-4E8F-BF74-6E5BC84350DC}" dt="2024-09-10T08:26:10.862" v="4716" actId="1076"/>
          <ac:spMkLst>
            <pc:docMk/>
            <pc:sldMk cId="475276334" sldId="2005"/>
            <ac:spMk id="29" creationId="{51D05F28-9F6E-1A06-7C00-A81DBD15E1FA}"/>
          </ac:spMkLst>
        </pc:spChg>
        <pc:spChg chg="mod topLvl">
          <ac:chgData name="Isobel Bandurek" userId="6d3bc613-7088-47b9-921f-9f7ed0c86635" providerId="ADAL" clId="{9841558D-B754-4E8F-BF74-6E5BC84350DC}" dt="2024-09-10T08:26:43.373" v="4797" actId="14100"/>
          <ac:spMkLst>
            <pc:docMk/>
            <pc:sldMk cId="475276334" sldId="2005"/>
            <ac:spMk id="30" creationId="{9830FA28-2E7A-9B30-F5A3-08E38520C140}"/>
          </ac:spMkLst>
        </pc:spChg>
        <pc:spChg chg="add mod">
          <ac:chgData name="Isobel Bandurek" userId="6d3bc613-7088-47b9-921f-9f7ed0c86635" providerId="ADAL" clId="{9841558D-B754-4E8F-BF74-6E5BC84350DC}" dt="2024-09-10T08:26:10.862" v="4716" actId="1076"/>
          <ac:spMkLst>
            <pc:docMk/>
            <pc:sldMk cId="475276334" sldId="2005"/>
            <ac:spMk id="32" creationId="{9A7114AB-C5B6-36EC-426C-F9A9A662574F}"/>
          </ac:spMkLst>
        </pc:spChg>
        <pc:grpChg chg="del mod">
          <ac:chgData name="Isobel Bandurek" userId="6d3bc613-7088-47b9-921f-9f7ed0c86635" providerId="ADAL" clId="{9841558D-B754-4E8F-BF74-6E5BC84350DC}" dt="2024-09-10T08:24:56.709" v="4687" actId="165"/>
          <ac:grpSpMkLst>
            <pc:docMk/>
            <pc:sldMk cId="475276334" sldId="2005"/>
            <ac:grpSpMk id="3" creationId="{8CB623DC-5036-E7E4-1506-E9E9F6C025A9}"/>
          </ac:grpSpMkLst>
        </pc:grpChg>
        <pc:graphicFrameChg chg="del">
          <ac:chgData name="Isobel Bandurek" userId="6d3bc613-7088-47b9-921f-9f7ed0c86635" providerId="ADAL" clId="{9841558D-B754-4E8F-BF74-6E5BC84350DC}" dt="2024-09-10T08:24:54.532" v="4686" actId="18245"/>
          <ac:graphicFrameMkLst>
            <pc:docMk/>
            <pc:sldMk cId="475276334" sldId="2005"/>
            <ac:graphicFrameMk id="4" creationId="{74F064D4-6CFC-D029-B380-B9F27850B45F}"/>
          </ac:graphicFrameMkLst>
        </pc:graphicFrameChg>
      </pc:sldChg>
      <pc:sldChg chg="modSp add mod">
        <pc:chgData name="Isobel Bandurek" userId="6d3bc613-7088-47b9-921f-9f7ed0c86635" providerId="ADAL" clId="{9841558D-B754-4E8F-BF74-6E5BC84350DC}" dt="2024-09-12T15:59:58.013" v="4816" actId="207"/>
        <pc:sldMkLst>
          <pc:docMk/>
          <pc:sldMk cId="3005425035" sldId="2005"/>
        </pc:sldMkLst>
        <pc:spChg chg="mod">
          <ac:chgData name="Isobel Bandurek" userId="6d3bc613-7088-47b9-921f-9f7ed0c86635" providerId="ADAL" clId="{9841558D-B754-4E8F-BF74-6E5BC84350DC}" dt="2024-09-12T15:59:58.013" v="4816" actId="207"/>
          <ac:spMkLst>
            <pc:docMk/>
            <pc:sldMk cId="3005425035" sldId="2005"/>
            <ac:spMk id="124" creationId="{0094ABFB-39AE-751E-F5E1-EA68F95D1501}"/>
          </ac:spMkLst>
        </pc:spChg>
        <pc:spChg chg="mod">
          <ac:chgData name="Isobel Bandurek" userId="6d3bc613-7088-47b9-921f-9f7ed0c86635" providerId="ADAL" clId="{9841558D-B754-4E8F-BF74-6E5BC84350DC}" dt="2024-09-12T15:59:58.013" v="4816" actId="207"/>
          <ac:spMkLst>
            <pc:docMk/>
            <pc:sldMk cId="3005425035" sldId="2005"/>
            <ac:spMk id="125" creationId="{779278AE-C119-B644-0563-FCD3F7B3ADF5}"/>
          </ac:spMkLst>
        </pc:spChg>
        <pc:spChg chg="mod">
          <ac:chgData name="Isobel Bandurek" userId="6d3bc613-7088-47b9-921f-9f7ed0c86635" providerId="ADAL" clId="{9841558D-B754-4E8F-BF74-6E5BC84350DC}" dt="2024-09-12T15:59:58.013" v="4816" actId="207"/>
          <ac:spMkLst>
            <pc:docMk/>
            <pc:sldMk cId="3005425035" sldId="2005"/>
            <ac:spMk id="126" creationId="{55F2B5D4-9CEB-D067-561A-5B2552362B63}"/>
          </ac:spMkLst>
        </pc:spChg>
        <pc:spChg chg="mod">
          <ac:chgData name="Isobel Bandurek" userId="6d3bc613-7088-47b9-921f-9f7ed0c86635" providerId="ADAL" clId="{9841558D-B754-4E8F-BF74-6E5BC84350DC}" dt="2024-09-12T15:59:58.013" v="4816" actId="207"/>
          <ac:spMkLst>
            <pc:docMk/>
            <pc:sldMk cId="3005425035" sldId="2005"/>
            <ac:spMk id="127" creationId="{285C0919-73DE-6C18-4176-02421CB4E0F2}"/>
          </ac:spMkLst>
        </pc:spChg>
        <pc:spChg chg="mod">
          <ac:chgData name="Isobel Bandurek" userId="6d3bc613-7088-47b9-921f-9f7ed0c86635" providerId="ADAL" clId="{9841558D-B754-4E8F-BF74-6E5BC84350DC}" dt="2024-09-12T15:59:58.013" v="4816" actId="207"/>
          <ac:spMkLst>
            <pc:docMk/>
            <pc:sldMk cId="3005425035" sldId="2005"/>
            <ac:spMk id="128" creationId="{295C025D-5467-C006-C4FF-1D221F9526E7}"/>
          </ac:spMkLst>
        </pc:spChg>
        <pc:spChg chg="mod">
          <ac:chgData name="Isobel Bandurek" userId="6d3bc613-7088-47b9-921f-9f7ed0c86635" providerId="ADAL" clId="{9841558D-B754-4E8F-BF74-6E5BC84350DC}" dt="2024-09-12T15:59:58.013" v="4816" actId="207"/>
          <ac:spMkLst>
            <pc:docMk/>
            <pc:sldMk cId="3005425035" sldId="2005"/>
            <ac:spMk id="129" creationId="{572A0552-7369-3CC0-C7A8-9B428A20AF45}"/>
          </ac:spMkLst>
        </pc:spChg>
        <pc:spChg chg="mod">
          <ac:chgData name="Isobel Bandurek" userId="6d3bc613-7088-47b9-921f-9f7ed0c86635" providerId="ADAL" clId="{9841558D-B754-4E8F-BF74-6E5BC84350DC}" dt="2024-09-12T15:59:58.013" v="4816" actId="207"/>
          <ac:spMkLst>
            <pc:docMk/>
            <pc:sldMk cId="3005425035" sldId="2005"/>
            <ac:spMk id="130" creationId="{ECDDF4EE-3EA3-C34F-645E-1FB2DB09D087}"/>
          </ac:spMkLst>
        </pc:spChg>
        <pc:spChg chg="mod">
          <ac:chgData name="Isobel Bandurek" userId="6d3bc613-7088-47b9-921f-9f7ed0c86635" providerId="ADAL" clId="{9841558D-B754-4E8F-BF74-6E5BC84350DC}" dt="2024-09-12T15:59:58.013" v="4816" actId="207"/>
          <ac:spMkLst>
            <pc:docMk/>
            <pc:sldMk cId="3005425035" sldId="2005"/>
            <ac:spMk id="131" creationId="{575CDD44-0579-4671-B71A-845C4D7D0C0A}"/>
          </ac:spMkLst>
        </pc:spChg>
        <pc:spChg chg="mod">
          <ac:chgData name="Isobel Bandurek" userId="6d3bc613-7088-47b9-921f-9f7ed0c86635" providerId="ADAL" clId="{9841558D-B754-4E8F-BF74-6E5BC84350DC}" dt="2024-09-12T15:59:58.013" v="4816" actId="207"/>
          <ac:spMkLst>
            <pc:docMk/>
            <pc:sldMk cId="3005425035" sldId="2005"/>
            <ac:spMk id="132" creationId="{32607C85-CC86-2020-9936-7C0CCB767698}"/>
          </ac:spMkLst>
        </pc:spChg>
        <pc:spChg chg="mod">
          <ac:chgData name="Isobel Bandurek" userId="6d3bc613-7088-47b9-921f-9f7ed0c86635" providerId="ADAL" clId="{9841558D-B754-4E8F-BF74-6E5BC84350DC}" dt="2024-09-12T15:59:58.013" v="4816" actId="207"/>
          <ac:spMkLst>
            <pc:docMk/>
            <pc:sldMk cId="3005425035" sldId="2005"/>
            <ac:spMk id="133" creationId="{B17E5206-747F-8246-F9B0-748E6C1014A3}"/>
          </ac:spMkLst>
        </pc:spChg>
        <pc:spChg chg="mod">
          <ac:chgData name="Isobel Bandurek" userId="6d3bc613-7088-47b9-921f-9f7ed0c86635" providerId="ADAL" clId="{9841558D-B754-4E8F-BF74-6E5BC84350DC}" dt="2024-09-12T15:59:58.013" v="4816" actId="207"/>
          <ac:spMkLst>
            <pc:docMk/>
            <pc:sldMk cId="3005425035" sldId="2005"/>
            <ac:spMk id="134" creationId="{F3D7CAA6-B54C-B5B8-3849-06451ECDEE2E}"/>
          </ac:spMkLst>
        </pc:spChg>
        <pc:spChg chg="mod">
          <ac:chgData name="Isobel Bandurek" userId="6d3bc613-7088-47b9-921f-9f7ed0c86635" providerId="ADAL" clId="{9841558D-B754-4E8F-BF74-6E5BC84350DC}" dt="2024-09-12T15:59:58.013" v="4816" actId="207"/>
          <ac:spMkLst>
            <pc:docMk/>
            <pc:sldMk cId="3005425035" sldId="2005"/>
            <ac:spMk id="135" creationId="{AD0E02D5-0ECE-3DD9-1AE6-186E4EE22A13}"/>
          </ac:spMkLst>
        </pc:spChg>
        <pc:spChg chg="mod">
          <ac:chgData name="Isobel Bandurek" userId="6d3bc613-7088-47b9-921f-9f7ed0c86635" providerId="ADAL" clId="{9841558D-B754-4E8F-BF74-6E5BC84350DC}" dt="2024-09-12T15:59:58.013" v="4816" actId="207"/>
          <ac:spMkLst>
            <pc:docMk/>
            <pc:sldMk cId="3005425035" sldId="2005"/>
            <ac:spMk id="136" creationId="{55948F1A-6682-38DF-EC5B-CFD4DA3FB027}"/>
          </ac:spMkLst>
        </pc:spChg>
        <pc:spChg chg="mod">
          <ac:chgData name="Isobel Bandurek" userId="6d3bc613-7088-47b9-921f-9f7ed0c86635" providerId="ADAL" clId="{9841558D-B754-4E8F-BF74-6E5BC84350DC}" dt="2024-09-12T15:59:58.013" v="4816" actId="207"/>
          <ac:spMkLst>
            <pc:docMk/>
            <pc:sldMk cId="3005425035" sldId="2005"/>
            <ac:spMk id="137" creationId="{0A846179-3FBD-A4A1-B9BA-F38535B07468}"/>
          </ac:spMkLst>
        </pc:spChg>
      </pc:sldChg>
      <pc:sldChg chg="addSp delSp modSp new mod">
        <pc:chgData name="Isobel Bandurek" userId="6d3bc613-7088-47b9-921f-9f7ed0c86635" providerId="ADAL" clId="{9841558D-B754-4E8F-BF74-6E5BC84350DC}" dt="2024-09-12T16:27:21.980" v="5490" actId="20577"/>
        <pc:sldMkLst>
          <pc:docMk/>
          <pc:sldMk cId="899579838" sldId="2006"/>
        </pc:sldMkLst>
        <pc:spChg chg="mod">
          <ac:chgData name="Isobel Bandurek" userId="6d3bc613-7088-47b9-921f-9f7ed0c86635" providerId="ADAL" clId="{9841558D-B754-4E8F-BF74-6E5BC84350DC}" dt="2024-09-12T16:21:07.846" v="5331" actId="20577"/>
          <ac:spMkLst>
            <pc:docMk/>
            <pc:sldMk cId="899579838" sldId="2006"/>
            <ac:spMk id="2" creationId="{61FD0777-125A-784C-58C9-8AA93343FC33}"/>
          </ac:spMkLst>
        </pc:spChg>
        <pc:spChg chg="del">
          <ac:chgData name="Isobel Bandurek" userId="6d3bc613-7088-47b9-921f-9f7ed0c86635" providerId="ADAL" clId="{9841558D-B754-4E8F-BF74-6E5BC84350DC}" dt="2024-09-12T16:09:22.491" v="4975" actId="478"/>
          <ac:spMkLst>
            <pc:docMk/>
            <pc:sldMk cId="899579838" sldId="2006"/>
            <ac:spMk id="3" creationId="{53500BFA-B84E-85C7-4E39-766F047B188C}"/>
          </ac:spMkLst>
        </pc:spChg>
        <pc:spChg chg="del">
          <ac:chgData name="Isobel Bandurek" userId="6d3bc613-7088-47b9-921f-9f7ed0c86635" providerId="ADAL" clId="{9841558D-B754-4E8F-BF74-6E5BC84350DC}" dt="2024-09-12T16:09:22.491" v="4975" actId="478"/>
          <ac:spMkLst>
            <pc:docMk/>
            <pc:sldMk cId="899579838" sldId="2006"/>
            <ac:spMk id="4" creationId="{71CB7639-D9E7-A7BC-AD19-32CA3D6DFF45}"/>
          </ac:spMkLst>
        </pc:spChg>
        <pc:spChg chg="add mod">
          <ac:chgData name="Isobel Bandurek" userId="6d3bc613-7088-47b9-921f-9f7ed0c86635" providerId="ADAL" clId="{9841558D-B754-4E8F-BF74-6E5BC84350DC}" dt="2024-09-12T16:24:40.302" v="5403" actId="255"/>
          <ac:spMkLst>
            <pc:docMk/>
            <pc:sldMk cId="899579838" sldId="2006"/>
            <ac:spMk id="5" creationId="{1036D754-FAA2-C3B1-146E-8EAA0778382A}"/>
          </ac:spMkLst>
        </pc:spChg>
        <pc:spChg chg="add mod">
          <ac:chgData name="Isobel Bandurek" userId="6d3bc613-7088-47b9-921f-9f7ed0c86635" providerId="ADAL" clId="{9841558D-B754-4E8F-BF74-6E5BC84350DC}" dt="2024-09-12T16:26:28.989" v="5458" actId="20577"/>
          <ac:spMkLst>
            <pc:docMk/>
            <pc:sldMk cId="899579838" sldId="2006"/>
            <ac:spMk id="6" creationId="{120DACAC-951F-F1A2-3053-FE7A8F7917DA}"/>
          </ac:spMkLst>
        </pc:spChg>
        <pc:spChg chg="add mod">
          <ac:chgData name="Isobel Bandurek" userId="6d3bc613-7088-47b9-921f-9f7ed0c86635" providerId="ADAL" clId="{9841558D-B754-4E8F-BF74-6E5BC84350DC}" dt="2024-09-12T16:26:40.093" v="5465" actId="20577"/>
          <ac:spMkLst>
            <pc:docMk/>
            <pc:sldMk cId="899579838" sldId="2006"/>
            <ac:spMk id="7" creationId="{B90A6435-BE43-9270-415C-742768E9DE1C}"/>
          </ac:spMkLst>
        </pc:spChg>
        <pc:spChg chg="add mod">
          <ac:chgData name="Isobel Bandurek" userId="6d3bc613-7088-47b9-921f-9f7ed0c86635" providerId="ADAL" clId="{9841558D-B754-4E8F-BF74-6E5BC84350DC}" dt="2024-09-12T16:26:51.496" v="5471" actId="20577"/>
          <ac:spMkLst>
            <pc:docMk/>
            <pc:sldMk cId="899579838" sldId="2006"/>
            <ac:spMk id="8" creationId="{F58BDA53-2695-9B45-0F06-80C06065838A}"/>
          </ac:spMkLst>
        </pc:spChg>
        <pc:spChg chg="add mod">
          <ac:chgData name="Isobel Bandurek" userId="6d3bc613-7088-47b9-921f-9f7ed0c86635" providerId="ADAL" clId="{9841558D-B754-4E8F-BF74-6E5BC84350DC}" dt="2024-09-12T16:27:01.877" v="5477" actId="20577"/>
          <ac:spMkLst>
            <pc:docMk/>
            <pc:sldMk cId="899579838" sldId="2006"/>
            <ac:spMk id="9" creationId="{7046E2C6-FDD2-C652-3FD5-87A244FC91A1}"/>
          </ac:spMkLst>
        </pc:spChg>
        <pc:spChg chg="add mod">
          <ac:chgData name="Isobel Bandurek" userId="6d3bc613-7088-47b9-921f-9f7ed0c86635" providerId="ADAL" clId="{9841558D-B754-4E8F-BF74-6E5BC84350DC}" dt="2024-09-12T16:27:21.980" v="5490" actId="20577"/>
          <ac:spMkLst>
            <pc:docMk/>
            <pc:sldMk cId="899579838" sldId="2006"/>
            <ac:spMk id="10" creationId="{28A1C2B5-88CD-A5DD-23DE-2E9D8981ED72}"/>
          </ac:spMkLst>
        </pc:spChg>
        <pc:spChg chg="add mod">
          <ac:chgData name="Isobel Bandurek" userId="6d3bc613-7088-47b9-921f-9f7ed0c86635" providerId="ADAL" clId="{9841558D-B754-4E8F-BF74-6E5BC84350DC}" dt="2024-09-12T16:27:20.951" v="5487" actId="20577"/>
          <ac:spMkLst>
            <pc:docMk/>
            <pc:sldMk cId="899579838" sldId="2006"/>
            <ac:spMk id="11" creationId="{2298A6D4-8BB1-F214-B35D-EF7253D454E8}"/>
          </ac:spMkLst>
        </pc:spChg>
        <pc:spChg chg="add mod">
          <ac:chgData name="Isobel Bandurek" userId="6d3bc613-7088-47b9-921f-9f7ed0c86635" providerId="ADAL" clId="{9841558D-B754-4E8F-BF74-6E5BC84350DC}" dt="2024-09-12T16:26:08.517" v="5447" actId="20577"/>
          <ac:spMkLst>
            <pc:docMk/>
            <pc:sldMk cId="899579838" sldId="2006"/>
            <ac:spMk id="12" creationId="{49EEAB2F-1BFE-3167-5F21-D976DCA74D7B}"/>
          </ac:spMkLst>
        </pc:spChg>
        <pc:spChg chg="add mod">
          <ac:chgData name="Isobel Bandurek" userId="6d3bc613-7088-47b9-921f-9f7ed0c86635" providerId="ADAL" clId="{9841558D-B754-4E8F-BF74-6E5BC84350DC}" dt="2024-09-12T16:25:51.517" v="5434" actId="20577"/>
          <ac:spMkLst>
            <pc:docMk/>
            <pc:sldMk cId="899579838" sldId="2006"/>
            <ac:spMk id="13" creationId="{CABB773E-B294-0CA8-2E57-B3752EA76D2C}"/>
          </ac:spMkLst>
        </pc:spChg>
        <pc:spChg chg="add mod">
          <ac:chgData name="Isobel Bandurek" userId="6d3bc613-7088-47b9-921f-9f7ed0c86635" providerId="ADAL" clId="{9841558D-B754-4E8F-BF74-6E5BC84350DC}" dt="2024-09-12T16:25:52.756" v="5437" actId="20577"/>
          <ac:spMkLst>
            <pc:docMk/>
            <pc:sldMk cId="899579838" sldId="2006"/>
            <ac:spMk id="14" creationId="{0C126901-EEBF-DB5A-7AB3-2E0CECCF5F10}"/>
          </ac:spMkLst>
        </pc:spChg>
        <pc:spChg chg="add mod">
          <ac:chgData name="Isobel Bandurek" userId="6d3bc613-7088-47b9-921f-9f7ed0c86635" providerId="ADAL" clId="{9841558D-B754-4E8F-BF74-6E5BC84350DC}" dt="2024-09-12T16:25:54.141" v="5441" actId="20577"/>
          <ac:spMkLst>
            <pc:docMk/>
            <pc:sldMk cId="899579838" sldId="2006"/>
            <ac:spMk id="15" creationId="{DBD224CD-232C-2913-5413-E93D1F222588}"/>
          </ac:spMkLst>
        </pc:spChg>
        <pc:spChg chg="add mod">
          <ac:chgData name="Isobel Bandurek" userId="6d3bc613-7088-47b9-921f-9f7ed0c86635" providerId="ADAL" clId="{9841558D-B754-4E8F-BF74-6E5BC84350DC}" dt="2024-09-12T16:25:13.381" v="5418" actId="20577"/>
          <ac:spMkLst>
            <pc:docMk/>
            <pc:sldMk cId="899579838" sldId="2006"/>
            <ac:spMk id="16" creationId="{91D1090B-3126-E9D0-CDFE-2E464A641F35}"/>
          </ac:spMkLst>
        </pc:spChg>
        <pc:spChg chg="add mod">
          <ac:chgData name="Isobel Bandurek" userId="6d3bc613-7088-47b9-921f-9f7ed0c86635" providerId="ADAL" clId="{9841558D-B754-4E8F-BF74-6E5BC84350DC}" dt="2024-09-12T16:24:40.302" v="5403" actId="255"/>
          <ac:spMkLst>
            <pc:docMk/>
            <pc:sldMk cId="899579838" sldId="2006"/>
            <ac:spMk id="17" creationId="{5B40BA4C-7065-8041-494D-76891FFBB8BB}"/>
          </ac:spMkLst>
        </pc:spChg>
        <pc:spChg chg="add del mod">
          <ac:chgData name="Isobel Bandurek" userId="6d3bc613-7088-47b9-921f-9f7ed0c86635" providerId="ADAL" clId="{9841558D-B754-4E8F-BF74-6E5BC84350DC}" dt="2024-09-12T16:22:15.217" v="5351" actId="11529"/>
          <ac:spMkLst>
            <pc:docMk/>
            <pc:sldMk cId="899579838" sldId="2006"/>
            <ac:spMk id="18" creationId="{CDEB842D-F4E7-015B-384D-189FA0EA8E0A}"/>
          </ac:spMkLst>
        </pc:spChg>
        <pc:spChg chg="add del mod">
          <ac:chgData name="Isobel Bandurek" userId="6d3bc613-7088-47b9-921f-9f7ed0c86635" providerId="ADAL" clId="{9841558D-B754-4E8F-BF74-6E5BC84350DC}" dt="2024-09-12T16:22:14.177" v="5346" actId="21"/>
          <ac:spMkLst>
            <pc:docMk/>
            <pc:sldMk cId="899579838" sldId="2006"/>
            <ac:spMk id="19" creationId="{00AC2C96-5E7B-3782-6DA5-CF2CE28E552B}"/>
          </ac:spMkLst>
        </pc:spChg>
        <pc:spChg chg="add mod">
          <ac:chgData name="Isobel Bandurek" userId="6d3bc613-7088-47b9-921f-9f7ed0c86635" providerId="ADAL" clId="{9841558D-B754-4E8F-BF74-6E5BC84350DC}" dt="2024-09-12T16:23:40.305" v="5387" actId="404"/>
          <ac:spMkLst>
            <pc:docMk/>
            <pc:sldMk cId="899579838" sldId="2006"/>
            <ac:spMk id="20" creationId="{00AC2C96-5E7B-3782-6DA5-CF2CE28E552B}"/>
          </ac:spMkLst>
        </pc:spChg>
        <pc:spChg chg="add mod">
          <ac:chgData name="Isobel Bandurek" userId="6d3bc613-7088-47b9-921f-9f7ed0c86635" providerId="ADAL" clId="{9841558D-B754-4E8F-BF74-6E5BC84350DC}" dt="2024-09-12T16:23:46.765" v="5390" actId="207"/>
          <ac:spMkLst>
            <pc:docMk/>
            <pc:sldMk cId="899579838" sldId="2006"/>
            <ac:spMk id="21" creationId="{5353B725-6EA5-AECA-2CF9-34AD0201E7F1}"/>
          </ac:spMkLst>
        </pc:spChg>
        <pc:spChg chg="add mod">
          <ac:chgData name="Isobel Bandurek" userId="6d3bc613-7088-47b9-921f-9f7ed0c86635" providerId="ADAL" clId="{9841558D-B754-4E8F-BF74-6E5BC84350DC}" dt="2024-09-12T16:23:50.750" v="5391" actId="207"/>
          <ac:spMkLst>
            <pc:docMk/>
            <pc:sldMk cId="899579838" sldId="2006"/>
            <ac:spMk id="22" creationId="{D0F869BE-A35F-F2C2-3ADB-63F6BD30631A}"/>
          </ac:spMkLst>
        </pc:spChg>
        <pc:spChg chg="add mod">
          <ac:chgData name="Isobel Bandurek" userId="6d3bc613-7088-47b9-921f-9f7ed0c86635" providerId="ADAL" clId="{9841558D-B754-4E8F-BF74-6E5BC84350DC}" dt="2024-09-12T16:23:53.286" v="5392" actId="207"/>
          <ac:spMkLst>
            <pc:docMk/>
            <pc:sldMk cId="899579838" sldId="2006"/>
            <ac:spMk id="23" creationId="{B84919DF-C57A-5176-6DCA-EEE92B9801A4}"/>
          </ac:spMkLst>
        </pc:spChg>
        <pc:spChg chg="add mod">
          <ac:chgData name="Isobel Bandurek" userId="6d3bc613-7088-47b9-921f-9f7ed0c86635" providerId="ADAL" clId="{9841558D-B754-4E8F-BF74-6E5BC84350DC}" dt="2024-09-12T16:23:56.191" v="5393" actId="207"/>
          <ac:spMkLst>
            <pc:docMk/>
            <pc:sldMk cId="899579838" sldId="2006"/>
            <ac:spMk id="24" creationId="{4FDF148D-3F9F-1831-E35D-D80FC4892365}"/>
          </ac:spMkLst>
        </pc:spChg>
        <pc:spChg chg="add mod">
          <ac:chgData name="Isobel Bandurek" userId="6d3bc613-7088-47b9-921f-9f7ed0c86635" providerId="ADAL" clId="{9841558D-B754-4E8F-BF74-6E5BC84350DC}" dt="2024-09-12T16:23:59.483" v="5394" actId="207"/>
          <ac:spMkLst>
            <pc:docMk/>
            <pc:sldMk cId="899579838" sldId="2006"/>
            <ac:spMk id="25" creationId="{C31383AE-C070-C1A7-5D95-49A171F4ED44}"/>
          </ac:spMkLst>
        </pc:spChg>
        <pc:spChg chg="add mod">
          <ac:chgData name="Isobel Bandurek" userId="6d3bc613-7088-47b9-921f-9f7ed0c86635" providerId="ADAL" clId="{9841558D-B754-4E8F-BF74-6E5BC84350DC}" dt="2024-09-12T16:23:40.305" v="5387" actId="404"/>
          <ac:spMkLst>
            <pc:docMk/>
            <pc:sldMk cId="899579838" sldId="2006"/>
            <ac:spMk id="26" creationId="{B7FD3F03-5B04-FBC2-E14C-199A3179CE63}"/>
          </ac:spMkLst>
        </pc:spChg>
        <pc:spChg chg="add mod">
          <ac:chgData name="Isobel Bandurek" userId="6d3bc613-7088-47b9-921f-9f7ed0c86635" providerId="ADAL" clId="{9841558D-B754-4E8F-BF74-6E5BC84350DC}" dt="2024-09-12T16:24:04.001" v="5395" actId="207"/>
          <ac:spMkLst>
            <pc:docMk/>
            <pc:sldMk cId="899579838" sldId="2006"/>
            <ac:spMk id="27" creationId="{D1BF7A3E-1A76-9EA9-AF63-F0C3DA0C040A}"/>
          </ac:spMkLst>
        </pc:spChg>
        <pc:spChg chg="add mod">
          <ac:chgData name="Isobel Bandurek" userId="6d3bc613-7088-47b9-921f-9f7ed0c86635" providerId="ADAL" clId="{9841558D-B754-4E8F-BF74-6E5BC84350DC}" dt="2024-09-12T16:24:07.233" v="5396" actId="207"/>
          <ac:spMkLst>
            <pc:docMk/>
            <pc:sldMk cId="899579838" sldId="2006"/>
            <ac:spMk id="28" creationId="{9BD1FD6F-9A83-2B61-F7FA-CF3F356C81F5}"/>
          </ac:spMkLst>
        </pc:spChg>
        <pc:spChg chg="add mod">
          <ac:chgData name="Isobel Bandurek" userId="6d3bc613-7088-47b9-921f-9f7ed0c86635" providerId="ADAL" clId="{9841558D-B754-4E8F-BF74-6E5BC84350DC}" dt="2024-09-12T16:24:09.734" v="5397" actId="207"/>
          <ac:spMkLst>
            <pc:docMk/>
            <pc:sldMk cId="899579838" sldId="2006"/>
            <ac:spMk id="29" creationId="{053C3F03-CA73-BD51-E5C3-655734A0A680}"/>
          </ac:spMkLst>
        </pc:spChg>
        <pc:spChg chg="add mod">
          <ac:chgData name="Isobel Bandurek" userId="6d3bc613-7088-47b9-921f-9f7ed0c86635" providerId="ADAL" clId="{9841558D-B754-4E8F-BF74-6E5BC84350DC}" dt="2024-09-12T16:24:12.892" v="5398" actId="207"/>
          <ac:spMkLst>
            <pc:docMk/>
            <pc:sldMk cId="899579838" sldId="2006"/>
            <ac:spMk id="30" creationId="{603ADA44-4931-89B4-8BFD-B3505586ED1C}"/>
          </ac:spMkLst>
        </pc:spChg>
        <pc:spChg chg="add mod">
          <ac:chgData name="Isobel Bandurek" userId="6d3bc613-7088-47b9-921f-9f7ed0c86635" providerId="ADAL" clId="{9841558D-B754-4E8F-BF74-6E5BC84350DC}" dt="2024-09-12T16:24:16.712" v="5399" actId="207"/>
          <ac:spMkLst>
            <pc:docMk/>
            <pc:sldMk cId="899579838" sldId="2006"/>
            <ac:spMk id="31" creationId="{EAC66FC5-A0CD-E94A-7ED2-455688045D33}"/>
          </ac:spMkLst>
        </pc:spChg>
        <pc:spChg chg="add mod">
          <ac:chgData name="Isobel Bandurek" userId="6d3bc613-7088-47b9-921f-9f7ed0c86635" providerId="ADAL" clId="{9841558D-B754-4E8F-BF74-6E5BC84350DC}" dt="2024-09-12T16:24:23.542" v="5401" actId="207"/>
          <ac:spMkLst>
            <pc:docMk/>
            <pc:sldMk cId="899579838" sldId="2006"/>
            <ac:spMk id="32" creationId="{ECD24C5A-3BA5-EF31-D674-76618C80D11D}"/>
          </ac:spMkLst>
        </pc:spChg>
        <pc:spChg chg="add del mod">
          <ac:chgData name="Isobel Bandurek" userId="6d3bc613-7088-47b9-921f-9f7ed0c86635" providerId="ADAL" clId="{9841558D-B754-4E8F-BF74-6E5BC84350DC}" dt="2024-09-12T16:23:13.177" v="5370" actId="478"/>
          <ac:spMkLst>
            <pc:docMk/>
            <pc:sldMk cId="899579838" sldId="2006"/>
            <ac:spMk id="33" creationId="{CA34D6E2-B76A-0265-D00F-27BE47051532}"/>
          </ac:spMkLst>
        </pc:spChg>
        <pc:spChg chg="add mod">
          <ac:chgData name="Isobel Bandurek" userId="6d3bc613-7088-47b9-921f-9f7ed0c86635" providerId="ADAL" clId="{9841558D-B754-4E8F-BF74-6E5BC84350DC}" dt="2024-09-12T16:25:19.207" v="5419" actId="1076"/>
          <ac:spMkLst>
            <pc:docMk/>
            <pc:sldMk cId="899579838" sldId="2006"/>
            <ac:spMk id="34" creationId="{8EF9F931-1FE1-BD8A-D4A0-62F9F8E9889B}"/>
          </ac:spMkLst>
        </pc:spChg>
        <pc:spChg chg="add mod">
          <ac:chgData name="Isobel Bandurek" userId="6d3bc613-7088-47b9-921f-9f7ed0c86635" providerId="ADAL" clId="{9841558D-B754-4E8F-BF74-6E5BC84350DC}" dt="2024-09-12T16:25:25.594" v="5422" actId="20577"/>
          <ac:spMkLst>
            <pc:docMk/>
            <pc:sldMk cId="899579838" sldId="2006"/>
            <ac:spMk id="35" creationId="{2133A8B6-278E-1947-4745-A4A0319CED20}"/>
          </ac:spMkLst>
        </pc:spChg>
        <pc:spChg chg="add mod">
          <ac:chgData name="Isobel Bandurek" userId="6d3bc613-7088-47b9-921f-9f7ed0c86635" providerId="ADAL" clId="{9841558D-B754-4E8F-BF74-6E5BC84350DC}" dt="2024-09-12T16:25:36.761" v="5426" actId="20577"/>
          <ac:spMkLst>
            <pc:docMk/>
            <pc:sldMk cId="899579838" sldId="2006"/>
            <ac:spMk id="36" creationId="{2E19CC69-60FC-2DA0-592C-D65EEB7DB8BD}"/>
          </ac:spMkLst>
        </pc:spChg>
        <pc:spChg chg="add mod">
          <ac:chgData name="Isobel Bandurek" userId="6d3bc613-7088-47b9-921f-9f7ed0c86635" providerId="ADAL" clId="{9841558D-B754-4E8F-BF74-6E5BC84350DC}" dt="2024-09-12T16:25:49.317" v="5431" actId="20577"/>
          <ac:spMkLst>
            <pc:docMk/>
            <pc:sldMk cId="899579838" sldId="2006"/>
            <ac:spMk id="37" creationId="{9F4447F6-7D0D-BC24-2D60-5F93F51E91AB}"/>
          </ac:spMkLst>
        </pc:spChg>
        <pc:spChg chg="add mod">
          <ac:chgData name="Isobel Bandurek" userId="6d3bc613-7088-47b9-921f-9f7ed0c86635" providerId="ADAL" clId="{9841558D-B754-4E8F-BF74-6E5BC84350DC}" dt="2024-09-12T16:26:06.579" v="5444" actId="20577"/>
          <ac:spMkLst>
            <pc:docMk/>
            <pc:sldMk cId="899579838" sldId="2006"/>
            <ac:spMk id="38" creationId="{6FD88487-4D8A-18CB-8C59-F095DFC8BE43}"/>
          </ac:spMkLst>
        </pc:spChg>
        <pc:spChg chg="add mod">
          <ac:chgData name="Isobel Bandurek" userId="6d3bc613-7088-47b9-921f-9f7ed0c86635" providerId="ADAL" clId="{9841558D-B754-4E8F-BF74-6E5BC84350DC}" dt="2024-09-12T16:26:26.756" v="5455" actId="20577"/>
          <ac:spMkLst>
            <pc:docMk/>
            <pc:sldMk cId="899579838" sldId="2006"/>
            <ac:spMk id="39" creationId="{70D3B9EB-CE07-1C98-44C3-D5EE9F3199AA}"/>
          </ac:spMkLst>
        </pc:spChg>
        <pc:spChg chg="add mod">
          <ac:chgData name="Isobel Bandurek" userId="6d3bc613-7088-47b9-921f-9f7ed0c86635" providerId="ADAL" clId="{9841558D-B754-4E8F-BF74-6E5BC84350DC}" dt="2024-09-12T16:26:38.340" v="5462" actId="20577"/>
          <ac:spMkLst>
            <pc:docMk/>
            <pc:sldMk cId="899579838" sldId="2006"/>
            <ac:spMk id="40" creationId="{8FDCCF5A-945F-3809-01E7-6422C91872E1}"/>
          </ac:spMkLst>
        </pc:spChg>
        <pc:spChg chg="add mod">
          <ac:chgData name="Isobel Bandurek" userId="6d3bc613-7088-47b9-921f-9f7ed0c86635" providerId="ADAL" clId="{9841558D-B754-4E8F-BF74-6E5BC84350DC}" dt="2024-09-12T16:26:50.015" v="5468" actId="20577"/>
          <ac:spMkLst>
            <pc:docMk/>
            <pc:sldMk cId="899579838" sldId="2006"/>
            <ac:spMk id="41" creationId="{5837697D-77A9-AF12-1307-25FD212B947B}"/>
          </ac:spMkLst>
        </pc:spChg>
        <pc:spChg chg="add mod">
          <ac:chgData name="Isobel Bandurek" userId="6d3bc613-7088-47b9-921f-9f7ed0c86635" providerId="ADAL" clId="{9841558D-B754-4E8F-BF74-6E5BC84350DC}" dt="2024-09-12T16:26:59.948" v="5474" actId="20577"/>
          <ac:spMkLst>
            <pc:docMk/>
            <pc:sldMk cId="899579838" sldId="2006"/>
            <ac:spMk id="42" creationId="{8B4F3C14-C27A-59C4-269C-841BDE666B27}"/>
          </ac:spMkLst>
        </pc:spChg>
        <pc:spChg chg="add mod">
          <ac:chgData name="Isobel Bandurek" userId="6d3bc613-7088-47b9-921f-9f7ed0c86635" providerId="ADAL" clId="{9841558D-B754-4E8F-BF74-6E5BC84350DC}" dt="2024-09-12T16:27:13.045" v="5481" actId="20577"/>
          <ac:spMkLst>
            <pc:docMk/>
            <pc:sldMk cId="899579838" sldId="2006"/>
            <ac:spMk id="43" creationId="{B3D8DC8B-A2E1-BB01-35ED-E2DEE883A407}"/>
          </ac:spMkLst>
        </pc:spChg>
        <pc:spChg chg="add mod">
          <ac:chgData name="Isobel Bandurek" userId="6d3bc613-7088-47b9-921f-9f7ed0c86635" providerId="ADAL" clId="{9841558D-B754-4E8F-BF74-6E5BC84350DC}" dt="2024-09-12T16:27:19.358" v="5484" actId="20577"/>
          <ac:spMkLst>
            <pc:docMk/>
            <pc:sldMk cId="899579838" sldId="2006"/>
            <ac:spMk id="44" creationId="{64466946-87AA-F2F8-25E4-6F6B024990E8}"/>
          </ac:spMkLst>
        </pc:spChg>
      </pc:sldChg>
      <pc:sldChg chg="addSp delSp modSp new mod">
        <pc:chgData name="Isobel Bandurek" userId="6d3bc613-7088-47b9-921f-9f7ed0c86635" providerId="ADAL" clId="{9841558D-B754-4E8F-BF74-6E5BC84350DC}" dt="2024-10-14T13:32:33.657" v="7694" actId="1076"/>
        <pc:sldMkLst>
          <pc:docMk/>
          <pc:sldMk cId="601468862" sldId="2007"/>
        </pc:sldMkLst>
        <pc:spChg chg="add del">
          <ac:chgData name="Isobel Bandurek" userId="6d3bc613-7088-47b9-921f-9f7ed0c86635" providerId="ADAL" clId="{9841558D-B754-4E8F-BF74-6E5BC84350DC}" dt="2024-10-14T13:32:23.004" v="7686" actId="22"/>
          <ac:spMkLst>
            <pc:docMk/>
            <pc:sldMk cId="601468862" sldId="2007"/>
            <ac:spMk id="4" creationId="{F35753F5-AE85-A1AF-DB41-437FB5FD618B}"/>
          </ac:spMkLst>
        </pc:spChg>
        <pc:spChg chg="add mod">
          <ac:chgData name="Isobel Bandurek" userId="6d3bc613-7088-47b9-921f-9f7ed0c86635" providerId="ADAL" clId="{9841558D-B754-4E8F-BF74-6E5BC84350DC}" dt="2024-10-14T13:32:33.657" v="7694" actId="1076"/>
          <ac:spMkLst>
            <pc:docMk/>
            <pc:sldMk cId="601468862" sldId="2007"/>
            <ac:spMk id="6" creationId="{933247A6-25F0-D1C2-BCEE-FD9859D20464}"/>
          </ac:spMkLst>
        </pc:spChg>
        <pc:picChg chg="add mod">
          <ac:chgData name="Isobel Bandurek" userId="6d3bc613-7088-47b9-921f-9f7ed0c86635" providerId="ADAL" clId="{9841558D-B754-4E8F-BF74-6E5BC84350DC}" dt="2024-10-14T13:32:04.920" v="7684" actId="1076"/>
          <ac:picMkLst>
            <pc:docMk/>
            <pc:sldMk cId="601468862" sldId="2007"/>
            <ac:picMk id="3" creationId="{DA40B83B-DF99-C49B-6C13-D3EB44F3C7EF}"/>
          </ac:picMkLst>
        </pc:picChg>
      </pc:sldChg>
      <pc:sldChg chg="addSp modSp new mod">
        <pc:chgData name="Isobel Bandurek" userId="6d3bc613-7088-47b9-921f-9f7ed0c86635" providerId="ADAL" clId="{9841558D-B754-4E8F-BF74-6E5BC84350DC}" dt="2024-10-14T13:32:52.298" v="7699"/>
        <pc:sldMkLst>
          <pc:docMk/>
          <pc:sldMk cId="3990050421" sldId="2008"/>
        </pc:sldMkLst>
        <pc:spChg chg="add mod">
          <ac:chgData name="Isobel Bandurek" userId="6d3bc613-7088-47b9-921f-9f7ed0c86635" providerId="ADAL" clId="{9841558D-B754-4E8F-BF74-6E5BC84350DC}" dt="2024-10-14T13:32:52.298" v="7699"/>
          <ac:spMkLst>
            <pc:docMk/>
            <pc:sldMk cId="3990050421" sldId="2008"/>
            <ac:spMk id="2" creationId="{304F1B64-AE0A-342E-0340-C89C85ACE193}"/>
          </ac:spMkLst>
        </pc:spChg>
        <pc:picChg chg="add mod">
          <ac:chgData name="Isobel Bandurek" userId="6d3bc613-7088-47b9-921f-9f7ed0c86635" providerId="ADAL" clId="{9841558D-B754-4E8F-BF74-6E5BC84350DC}" dt="2024-10-14T13:32:44.480" v="7696" actId="1076"/>
          <ac:picMkLst>
            <pc:docMk/>
            <pc:sldMk cId="3990050421" sldId="2008"/>
            <ac:picMk id="3" creationId="{CA7339C7-740E-C2B7-DA92-BE5B30CBBD96}"/>
          </ac:picMkLst>
        </pc:picChg>
      </pc:sldChg>
      <pc:sldChg chg="addSp delSp modSp new mod">
        <pc:chgData name="Isobel Bandurek" userId="6d3bc613-7088-47b9-921f-9f7ed0c86635" providerId="ADAL" clId="{9841558D-B754-4E8F-BF74-6E5BC84350DC}" dt="2024-10-14T13:34:17.177" v="7739" actId="20577"/>
        <pc:sldMkLst>
          <pc:docMk/>
          <pc:sldMk cId="2195073555" sldId="2009"/>
        </pc:sldMkLst>
        <pc:spChg chg="add mod">
          <ac:chgData name="Isobel Bandurek" userId="6d3bc613-7088-47b9-921f-9f7ed0c86635" providerId="ADAL" clId="{9841558D-B754-4E8F-BF74-6E5BC84350DC}" dt="2024-10-14T13:34:17.177" v="7739" actId="20577"/>
          <ac:spMkLst>
            <pc:docMk/>
            <pc:sldMk cId="2195073555" sldId="2009"/>
            <ac:spMk id="2" creationId="{914FDF48-E751-222B-05CD-DD946EEC9DE7}"/>
          </ac:spMkLst>
        </pc:spChg>
        <pc:spChg chg="add del">
          <ac:chgData name="Isobel Bandurek" userId="6d3bc613-7088-47b9-921f-9f7ed0c86635" providerId="ADAL" clId="{9841558D-B754-4E8F-BF74-6E5BC84350DC}" dt="2024-10-14T13:33:34.556" v="7711" actId="22"/>
          <ac:spMkLst>
            <pc:docMk/>
            <pc:sldMk cId="2195073555" sldId="2009"/>
            <ac:spMk id="5" creationId="{3A1119D4-3170-0B81-FD01-48E105F4A0FE}"/>
          </ac:spMkLst>
        </pc:spChg>
        <pc:spChg chg="add mod">
          <ac:chgData name="Isobel Bandurek" userId="6d3bc613-7088-47b9-921f-9f7ed0c86635" providerId="ADAL" clId="{9841558D-B754-4E8F-BF74-6E5BC84350DC}" dt="2024-10-14T13:34:11.001" v="7736" actId="1076"/>
          <ac:spMkLst>
            <pc:docMk/>
            <pc:sldMk cId="2195073555" sldId="2009"/>
            <ac:spMk id="7" creationId="{EC9CE160-2203-74B8-EB73-4D266CFD55CC}"/>
          </ac:spMkLst>
        </pc:spChg>
        <pc:picChg chg="add del">
          <ac:chgData name="Isobel Bandurek" userId="6d3bc613-7088-47b9-921f-9f7ed0c86635" providerId="ADAL" clId="{9841558D-B754-4E8F-BF74-6E5BC84350DC}" dt="2024-10-07T07:46:22.283" v="6542" actId="478"/>
          <ac:picMkLst>
            <pc:docMk/>
            <pc:sldMk cId="2195073555" sldId="2009"/>
            <ac:picMk id="3" creationId="{AFD539BA-0C05-D7DE-469E-8052786A9422}"/>
          </ac:picMkLst>
        </pc:picChg>
        <pc:picChg chg="add mod modCrop">
          <ac:chgData name="Isobel Bandurek" userId="6d3bc613-7088-47b9-921f-9f7ed0c86635" providerId="ADAL" clId="{9841558D-B754-4E8F-BF74-6E5BC84350DC}" dt="2024-10-14T13:34:02.737" v="7732" actId="1076"/>
          <ac:picMkLst>
            <pc:docMk/>
            <pc:sldMk cId="2195073555" sldId="2009"/>
            <ac:picMk id="4" creationId="{377D3B07-AFB3-CB55-FC5D-09DE9E297C34}"/>
          </ac:picMkLst>
        </pc:picChg>
      </pc:sldChg>
      <pc:sldChg chg="addSp delSp modSp new mod modClrScheme chgLayout">
        <pc:chgData name="Isobel Bandurek" userId="6d3bc613-7088-47b9-921f-9f7ed0c86635" providerId="ADAL" clId="{9841558D-B754-4E8F-BF74-6E5BC84350DC}" dt="2024-10-14T13:35:16.778" v="7769" actId="403"/>
        <pc:sldMkLst>
          <pc:docMk/>
          <pc:sldMk cId="227035790" sldId="2010"/>
        </pc:sldMkLst>
        <pc:spChg chg="del">
          <ac:chgData name="Isobel Bandurek" userId="6d3bc613-7088-47b9-921f-9f7ed0c86635" providerId="ADAL" clId="{9841558D-B754-4E8F-BF74-6E5BC84350DC}" dt="2024-10-03T11:44:42.754" v="5911" actId="700"/>
          <ac:spMkLst>
            <pc:docMk/>
            <pc:sldMk cId="227035790" sldId="2010"/>
            <ac:spMk id="2" creationId="{2C781256-0074-37EE-12FF-7D7514DCC0E9}"/>
          </ac:spMkLst>
        </pc:spChg>
        <pc:spChg chg="del">
          <ac:chgData name="Isobel Bandurek" userId="6d3bc613-7088-47b9-921f-9f7ed0c86635" providerId="ADAL" clId="{9841558D-B754-4E8F-BF74-6E5BC84350DC}" dt="2024-10-03T11:44:42.754" v="5911" actId="700"/>
          <ac:spMkLst>
            <pc:docMk/>
            <pc:sldMk cId="227035790" sldId="2010"/>
            <ac:spMk id="3" creationId="{7B5AEF24-D578-592D-46ED-AA6DF70CDF31}"/>
          </ac:spMkLst>
        </pc:spChg>
        <pc:spChg chg="add del">
          <ac:chgData name="Isobel Bandurek" userId="6d3bc613-7088-47b9-921f-9f7ed0c86635" providerId="ADAL" clId="{9841558D-B754-4E8F-BF74-6E5BC84350DC}" dt="2024-10-14T13:35:07.495" v="7761" actId="22"/>
          <ac:spMkLst>
            <pc:docMk/>
            <pc:sldMk cId="227035790" sldId="2010"/>
            <ac:spMk id="3" creationId="{F285B45B-9320-D2C9-ED26-C8C888996ABC}"/>
          </ac:spMkLst>
        </pc:spChg>
        <pc:spChg chg="add mod">
          <ac:chgData name="Isobel Bandurek" userId="6d3bc613-7088-47b9-921f-9f7ed0c86635" providerId="ADAL" clId="{9841558D-B754-4E8F-BF74-6E5BC84350DC}" dt="2024-10-14T13:35:16.778" v="7769" actId="403"/>
          <ac:spMkLst>
            <pc:docMk/>
            <pc:sldMk cId="227035790" sldId="2010"/>
            <ac:spMk id="5" creationId="{4E6AE93E-2DBB-515D-B7E3-FB9BF23A92A1}"/>
          </ac:spMkLst>
        </pc:spChg>
        <pc:graphicFrameChg chg="add mod modGraphic">
          <ac:chgData name="Isobel Bandurek" userId="6d3bc613-7088-47b9-921f-9f7ed0c86635" providerId="ADAL" clId="{9841558D-B754-4E8F-BF74-6E5BC84350DC}" dt="2024-10-14T13:35:00.009" v="7759" actId="1036"/>
          <ac:graphicFrameMkLst>
            <pc:docMk/>
            <pc:sldMk cId="227035790" sldId="2010"/>
            <ac:graphicFrameMk id="6" creationId="{03164411-D2BD-C15B-C3A7-534E8BB9783A}"/>
          </ac:graphicFrameMkLst>
        </pc:graphicFrameChg>
        <pc:picChg chg="add del mod">
          <ac:chgData name="Isobel Bandurek" userId="6d3bc613-7088-47b9-921f-9f7ed0c86635" providerId="ADAL" clId="{9841558D-B754-4E8F-BF74-6E5BC84350DC}" dt="2024-10-03T11:45:17.292" v="5918" actId="21"/>
          <ac:picMkLst>
            <pc:docMk/>
            <pc:sldMk cId="227035790" sldId="2010"/>
            <ac:picMk id="5" creationId="{7432A29E-BAE1-45E0-45F9-95FF47598106}"/>
          </ac:picMkLst>
        </pc:picChg>
      </pc:sldChg>
      <pc:sldChg chg="addSp delSp modSp new mod modClrScheme chgLayout">
        <pc:chgData name="Isobel Bandurek" userId="6d3bc613-7088-47b9-921f-9f7ed0c86635" providerId="ADAL" clId="{9841558D-B754-4E8F-BF74-6E5BC84350DC}" dt="2024-10-14T13:35:52.821" v="7789" actId="1036"/>
        <pc:sldMkLst>
          <pc:docMk/>
          <pc:sldMk cId="181819090" sldId="2011"/>
        </pc:sldMkLst>
        <pc:spChg chg="del">
          <ac:chgData name="Isobel Bandurek" userId="6d3bc613-7088-47b9-921f-9f7ed0c86635" providerId="ADAL" clId="{9841558D-B754-4E8F-BF74-6E5BC84350DC}" dt="2024-10-03T11:50:58.775" v="6001" actId="700"/>
          <ac:spMkLst>
            <pc:docMk/>
            <pc:sldMk cId="181819090" sldId="2011"/>
            <ac:spMk id="2" creationId="{D5500B5E-42E3-785E-3519-58B463B3F2C2}"/>
          </ac:spMkLst>
        </pc:spChg>
        <pc:spChg chg="del">
          <ac:chgData name="Isobel Bandurek" userId="6d3bc613-7088-47b9-921f-9f7ed0c86635" providerId="ADAL" clId="{9841558D-B754-4E8F-BF74-6E5BC84350DC}" dt="2024-10-03T11:50:58.775" v="6001" actId="700"/>
          <ac:spMkLst>
            <pc:docMk/>
            <pc:sldMk cId="181819090" sldId="2011"/>
            <ac:spMk id="3" creationId="{E5E585FA-8E08-CC0D-CA6C-A675AA5707E4}"/>
          </ac:spMkLst>
        </pc:spChg>
        <pc:spChg chg="add del">
          <ac:chgData name="Isobel Bandurek" userId="6d3bc613-7088-47b9-921f-9f7ed0c86635" providerId="ADAL" clId="{9841558D-B754-4E8F-BF74-6E5BC84350DC}" dt="2024-10-14T13:35:33.261" v="7773" actId="22"/>
          <ac:spMkLst>
            <pc:docMk/>
            <pc:sldMk cId="181819090" sldId="2011"/>
            <ac:spMk id="4" creationId="{29C602DB-5A3D-4CD0-6E40-6F66981E60D7}"/>
          </ac:spMkLst>
        </pc:spChg>
        <pc:spChg chg="add mod">
          <ac:chgData name="Isobel Bandurek" userId="6d3bc613-7088-47b9-921f-9f7ed0c86635" providerId="ADAL" clId="{9841558D-B754-4E8F-BF74-6E5BC84350DC}" dt="2024-10-14T13:35:46.675" v="7782" actId="404"/>
          <ac:spMkLst>
            <pc:docMk/>
            <pc:sldMk cId="181819090" sldId="2011"/>
            <ac:spMk id="6" creationId="{33657A66-F0D2-C7F2-DA19-2CD0D3C703DD}"/>
          </ac:spMkLst>
        </pc:spChg>
        <pc:picChg chg="add mod">
          <ac:chgData name="Isobel Bandurek" userId="6d3bc613-7088-47b9-921f-9f7ed0c86635" providerId="ADAL" clId="{9841558D-B754-4E8F-BF74-6E5BC84350DC}" dt="2024-10-14T13:35:52.821" v="7789" actId="1036"/>
          <ac:picMkLst>
            <pc:docMk/>
            <pc:sldMk cId="181819090" sldId="2011"/>
            <ac:picMk id="3" creationId="{50382260-4359-F9EF-B040-EC740ED9A35E}"/>
          </ac:picMkLst>
        </pc:picChg>
        <pc:picChg chg="add del">
          <ac:chgData name="Isobel Bandurek" userId="6d3bc613-7088-47b9-921f-9f7ed0c86635" providerId="ADAL" clId="{9841558D-B754-4E8F-BF74-6E5BC84350DC}" dt="2024-10-07T07:48:04.588" v="6545" actId="478"/>
          <ac:picMkLst>
            <pc:docMk/>
            <pc:sldMk cId="181819090" sldId="2011"/>
            <ac:picMk id="5" creationId="{DA2E0A04-2197-F872-3091-490212B7CBF0}"/>
          </ac:picMkLst>
        </pc:picChg>
      </pc:sldChg>
      <pc:sldChg chg="addSp delSp modSp new del mod">
        <pc:chgData name="Isobel Bandurek" userId="6d3bc613-7088-47b9-921f-9f7ed0c86635" providerId="ADAL" clId="{9841558D-B754-4E8F-BF74-6E5BC84350DC}" dt="2024-10-03T15:31:46.350" v="6361" actId="47"/>
        <pc:sldMkLst>
          <pc:docMk/>
          <pc:sldMk cId="848456895" sldId="2012"/>
        </pc:sldMkLst>
        <pc:spChg chg="del">
          <ac:chgData name="Isobel Bandurek" userId="6d3bc613-7088-47b9-921f-9f7ed0c86635" providerId="ADAL" clId="{9841558D-B754-4E8F-BF74-6E5BC84350DC}" dt="2024-10-03T11:52:32.260" v="6004" actId="22"/>
          <ac:spMkLst>
            <pc:docMk/>
            <pc:sldMk cId="848456895" sldId="2012"/>
            <ac:spMk id="3" creationId="{90924DB1-A77D-FC76-40AA-3F0A56767E44}"/>
          </ac:spMkLst>
        </pc:spChg>
        <pc:picChg chg="add mod ord">
          <ac:chgData name="Isobel Bandurek" userId="6d3bc613-7088-47b9-921f-9f7ed0c86635" providerId="ADAL" clId="{9841558D-B754-4E8F-BF74-6E5BC84350DC}" dt="2024-10-03T11:52:32.260" v="6004" actId="22"/>
          <ac:picMkLst>
            <pc:docMk/>
            <pc:sldMk cId="848456895" sldId="2012"/>
            <ac:picMk id="5" creationId="{969B6FDA-E4D2-CD8B-9749-574B6FAF5B39}"/>
          </ac:picMkLst>
        </pc:picChg>
      </pc:sldChg>
      <pc:sldChg chg="addSp delSp modSp new mod modClrScheme chgLayout">
        <pc:chgData name="Isobel Bandurek" userId="6d3bc613-7088-47b9-921f-9f7ed0c86635" providerId="ADAL" clId="{9841558D-B754-4E8F-BF74-6E5BC84350DC}" dt="2024-10-14T13:37:07.640" v="7810" actId="1076"/>
        <pc:sldMkLst>
          <pc:docMk/>
          <pc:sldMk cId="2312659161" sldId="2013"/>
        </pc:sldMkLst>
        <pc:spChg chg="del">
          <ac:chgData name="Isobel Bandurek" userId="6d3bc613-7088-47b9-921f-9f7ed0c86635" providerId="ADAL" clId="{9841558D-B754-4E8F-BF74-6E5BC84350DC}" dt="2024-10-03T11:54:01.485" v="6024" actId="700"/>
          <ac:spMkLst>
            <pc:docMk/>
            <pc:sldMk cId="2312659161" sldId="2013"/>
            <ac:spMk id="2" creationId="{1143748E-726A-9BC5-FBA9-4321B262E13C}"/>
          </ac:spMkLst>
        </pc:spChg>
        <pc:spChg chg="add del">
          <ac:chgData name="Isobel Bandurek" userId="6d3bc613-7088-47b9-921f-9f7ed0c86635" providerId="ADAL" clId="{9841558D-B754-4E8F-BF74-6E5BC84350DC}" dt="2024-10-14T13:36:59.563" v="7802" actId="22"/>
          <ac:spMkLst>
            <pc:docMk/>
            <pc:sldMk cId="2312659161" sldId="2013"/>
            <ac:spMk id="3" creationId="{7BF18332-C2B6-4F98-AD7C-EDF94E28D7BC}"/>
          </ac:spMkLst>
        </pc:spChg>
        <pc:spChg chg="del">
          <ac:chgData name="Isobel Bandurek" userId="6d3bc613-7088-47b9-921f-9f7ed0c86635" providerId="ADAL" clId="{9841558D-B754-4E8F-BF74-6E5BC84350DC}" dt="2024-10-03T11:54:01.485" v="6024" actId="700"/>
          <ac:spMkLst>
            <pc:docMk/>
            <pc:sldMk cId="2312659161" sldId="2013"/>
            <ac:spMk id="3" creationId="{FAFFB086-487A-F9AC-63A7-84E95E057F4D}"/>
          </ac:spMkLst>
        </pc:spChg>
        <pc:spChg chg="add mod">
          <ac:chgData name="Isobel Bandurek" userId="6d3bc613-7088-47b9-921f-9f7ed0c86635" providerId="ADAL" clId="{9841558D-B754-4E8F-BF74-6E5BC84350DC}" dt="2024-10-14T13:37:06.176" v="7809" actId="1076"/>
          <ac:spMkLst>
            <pc:docMk/>
            <pc:sldMk cId="2312659161" sldId="2013"/>
            <ac:spMk id="6" creationId="{4E2573AC-E84D-B679-EADF-7C3280D0333F}"/>
          </ac:spMkLst>
        </pc:spChg>
        <pc:picChg chg="add mod">
          <ac:chgData name="Isobel Bandurek" userId="6d3bc613-7088-47b9-921f-9f7ed0c86635" providerId="ADAL" clId="{9841558D-B754-4E8F-BF74-6E5BC84350DC}" dt="2024-10-14T13:37:07.640" v="7810" actId="1076"/>
          <ac:picMkLst>
            <pc:docMk/>
            <pc:sldMk cId="2312659161" sldId="2013"/>
            <ac:picMk id="5" creationId="{A6CC55BD-23C2-AA3D-BAE8-36940FB2CDAE}"/>
          </ac:picMkLst>
        </pc:picChg>
      </pc:sldChg>
      <pc:sldChg chg="addSp modSp new mod">
        <pc:chgData name="Isobel Bandurek" userId="6d3bc613-7088-47b9-921f-9f7ed0c86635" providerId="ADAL" clId="{9841558D-B754-4E8F-BF74-6E5BC84350DC}" dt="2024-10-14T13:37:50.497" v="7827" actId="1037"/>
        <pc:sldMkLst>
          <pc:docMk/>
          <pc:sldMk cId="1645462616" sldId="2014"/>
        </pc:sldMkLst>
        <pc:spChg chg="add mod">
          <ac:chgData name="Isobel Bandurek" userId="6d3bc613-7088-47b9-921f-9f7ed0c86635" providerId="ADAL" clId="{9841558D-B754-4E8F-BF74-6E5BC84350DC}" dt="2024-10-14T13:37:50.497" v="7827" actId="1037"/>
          <ac:spMkLst>
            <pc:docMk/>
            <pc:sldMk cId="1645462616" sldId="2014"/>
            <ac:spMk id="2" creationId="{C8FB9C77-A87A-ADD8-1BB3-C34A9AE84344}"/>
          </ac:spMkLst>
        </pc:spChg>
        <pc:picChg chg="add">
          <ac:chgData name="Isobel Bandurek" userId="6d3bc613-7088-47b9-921f-9f7ed0c86635" providerId="ADAL" clId="{9841558D-B754-4E8F-BF74-6E5BC84350DC}" dt="2024-10-03T12:04:59.490" v="6029" actId="22"/>
          <ac:picMkLst>
            <pc:docMk/>
            <pc:sldMk cId="1645462616" sldId="2014"/>
            <ac:picMk id="3" creationId="{0C89410F-0D1B-BF59-120E-07E4A3A26324}"/>
          </ac:picMkLst>
        </pc:picChg>
      </pc:sldChg>
      <pc:sldChg chg="addSp modSp new mod modTransition">
        <pc:chgData name="Isobel Bandurek" userId="6d3bc613-7088-47b9-921f-9f7ed0c86635" providerId="ADAL" clId="{9841558D-B754-4E8F-BF74-6E5BC84350DC}" dt="2024-10-14T13:37:56.408" v="7830" actId="1076"/>
        <pc:sldMkLst>
          <pc:docMk/>
          <pc:sldMk cId="341016521" sldId="2015"/>
        </pc:sldMkLst>
        <pc:spChg chg="add mod">
          <ac:chgData name="Isobel Bandurek" userId="6d3bc613-7088-47b9-921f-9f7ed0c86635" providerId="ADAL" clId="{9841558D-B754-4E8F-BF74-6E5BC84350DC}" dt="2024-10-14T13:37:52.390" v="7828"/>
          <ac:spMkLst>
            <pc:docMk/>
            <pc:sldMk cId="341016521" sldId="2015"/>
            <ac:spMk id="2" creationId="{FB5ECDDD-657A-A58F-5D81-9FA691591818}"/>
          </ac:spMkLst>
        </pc:spChg>
        <pc:picChg chg="add mod">
          <ac:chgData name="Isobel Bandurek" userId="6d3bc613-7088-47b9-921f-9f7ed0c86635" providerId="ADAL" clId="{9841558D-B754-4E8F-BF74-6E5BC84350DC}" dt="2024-10-14T13:37:56.408" v="7830" actId="1076"/>
          <ac:picMkLst>
            <pc:docMk/>
            <pc:sldMk cId="341016521" sldId="2015"/>
            <ac:picMk id="3" creationId="{CEEE04AD-0FDE-9E58-FA85-E76AD66C0D59}"/>
          </ac:picMkLst>
        </pc:picChg>
      </pc:sldChg>
      <pc:sldChg chg="addSp modSp new mod modTransition">
        <pc:chgData name="Isobel Bandurek" userId="6d3bc613-7088-47b9-921f-9f7ed0c86635" providerId="ADAL" clId="{9841558D-B754-4E8F-BF74-6E5BC84350DC}" dt="2024-10-14T13:37:53.210" v="7829"/>
        <pc:sldMkLst>
          <pc:docMk/>
          <pc:sldMk cId="576513410" sldId="2016"/>
        </pc:sldMkLst>
        <pc:spChg chg="add mod">
          <ac:chgData name="Isobel Bandurek" userId="6d3bc613-7088-47b9-921f-9f7ed0c86635" providerId="ADAL" clId="{9841558D-B754-4E8F-BF74-6E5BC84350DC}" dt="2024-10-14T13:37:53.210" v="7829"/>
          <ac:spMkLst>
            <pc:docMk/>
            <pc:sldMk cId="576513410" sldId="2016"/>
            <ac:spMk id="2" creationId="{F333C8A6-48BB-198D-97C1-12AD2FC111F9}"/>
          </ac:spMkLst>
        </pc:spChg>
        <pc:picChg chg="add">
          <ac:chgData name="Isobel Bandurek" userId="6d3bc613-7088-47b9-921f-9f7ed0c86635" providerId="ADAL" clId="{9841558D-B754-4E8F-BF74-6E5BC84350DC}" dt="2024-10-03T12:05:47.645" v="6033" actId="22"/>
          <ac:picMkLst>
            <pc:docMk/>
            <pc:sldMk cId="576513410" sldId="2016"/>
            <ac:picMk id="3" creationId="{8123BC9C-7401-8395-A09F-3180335D2759}"/>
          </ac:picMkLst>
        </pc:picChg>
      </pc:sldChg>
      <pc:sldChg chg="addSp delSp modSp new mod ord">
        <pc:chgData name="Isobel Bandurek" userId="6d3bc613-7088-47b9-921f-9f7ed0c86635" providerId="ADAL" clId="{9841558D-B754-4E8F-BF74-6E5BC84350DC}" dt="2024-10-14T13:37:41.249" v="7820" actId="1076"/>
        <pc:sldMkLst>
          <pc:docMk/>
          <pc:sldMk cId="2713067667" sldId="2017"/>
        </pc:sldMkLst>
        <pc:spChg chg="add del">
          <ac:chgData name="Isobel Bandurek" userId="6d3bc613-7088-47b9-921f-9f7ed0c86635" providerId="ADAL" clId="{9841558D-B754-4E8F-BF74-6E5BC84350DC}" dt="2024-10-14T13:37:28.867" v="7812" actId="22"/>
          <ac:spMkLst>
            <pc:docMk/>
            <pc:sldMk cId="2713067667" sldId="2017"/>
            <ac:spMk id="4" creationId="{A5995965-38AC-CDE6-C23C-67B422C49237}"/>
          </ac:spMkLst>
        </pc:spChg>
        <pc:spChg chg="add mod">
          <ac:chgData name="Isobel Bandurek" userId="6d3bc613-7088-47b9-921f-9f7ed0c86635" providerId="ADAL" clId="{9841558D-B754-4E8F-BF74-6E5BC84350DC}" dt="2024-10-03T15:39:11.968" v="6463" actId="1076"/>
          <ac:spMkLst>
            <pc:docMk/>
            <pc:sldMk cId="2713067667" sldId="2017"/>
            <ac:spMk id="5" creationId="{69C731E0-73F2-4F49-8522-2E625FEA1C64}"/>
          </ac:spMkLst>
        </pc:spChg>
        <pc:spChg chg="add mod">
          <ac:chgData name="Isobel Bandurek" userId="6d3bc613-7088-47b9-921f-9f7ed0c86635" providerId="ADAL" clId="{9841558D-B754-4E8F-BF74-6E5BC84350DC}" dt="2024-10-14T13:37:41.249" v="7820" actId="1076"/>
          <ac:spMkLst>
            <pc:docMk/>
            <pc:sldMk cId="2713067667" sldId="2017"/>
            <ac:spMk id="7" creationId="{9016D6E7-C69A-490B-BE92-14E0E63A13B6}"/>
          </ac:spMkLst>
        </pc:spChg>
        <pc:picChg chg="add mod">
          <ac:chgData name="Isobel Bandurek" userId="6d3bc613-7088-47b9-921f-9f7ed0c86635" providerId="ADAL" clId="{9841558D-B754-4E8F-BF74-6E5BC84350DC}" dt="2024-10-03T12:07:15.085" v="6038" actId="1076"/>
          <ac:picMkLst>
            <pc:docMk/>
            <pc:sldMk cId="2713067667" sldId="2017"/>
            <ac:picMk id="3" creationId="{121BFE4E-F30C-801B-64C9-42C8C3F89DD3}"/>
          </ac:picMkLst>
        </pc:picChg>
      </pc:sldChg>
      <pc:sldChg chg="addSp delSp modSp new mod modClrScheme chgLayout">
        <pc:chgData name="Isobel Bandurek" userId="6d3bc613-7088-47b9-921f-9f7ed0c86635" providerId="ADAL" clId="{9841558D-B754-4E8F-BF74-6E5BC84350DC}" dt="2024-10-14T13:38:49.615" v="7854" actId="1036"/>
        <pc:sldMkLst>
          <pc:docMk/>
          <pc:sldMk cId="3080793113" sldId="2018"/>
        </pc:sldMkLst>
        <pc:spChg chg="del">
          <ac:chgData name="Isobel Bandurek" userId="6d3bc613-7088-47b9-921f-9f7ed0c86635" providerId="ADAL" clId="{9841558D-B754-4E8F-BF74-6E5BC84350DC}" dt="2024-10-03T12:15:02.039" v="6194" actId="700"/>
          <ac:spMkLst>
            <pc:docMk/>
            <pc:sldMk cId="3080793113" sldId="2018"/>
            <ac:spMk id="2" creationId="{40C4BBD8-0F3D-96F3-200B-D62796348EDC}"/>
          </ac:spMkLst>
        </pc:spChg>
        <pc:spChg chg="add del">
          <ac:chgData name="Isobel Bandurek" userId="6d3bc613-7088-47b9-921f-9f7ed0c86635" providerId="ADAL" clId="{9841558D-B754-4E8F-BF74-6E5BC84350DC}" dt="2024-10-14T13:38:25.822" v="7838" actId="22"/>
          <ac:spMkLst>
            <pc:docMk/>
            <pc:sldMk cId="3080793113" sldId="2018"/>
            <ac:spMk id="3" creationId="{20440B06-B979-98BE-1F14-5D0883860BF4}"/>
          </ac:spMkLst>
        </pc:spChg>
        <pc:spChg chg="del">
          <ac:chgData name="Isobel Bandurek" userId="6d3bc613-7088-47b9-921f-9f7ed0c86635" providerId="ADAL" clId="{9841558D-B754-4E8F-BF74-6E5BC84350DC}" dt="2024-10-03T12:15:02.039" v="6194" actId="700"/>
          <ac:spMkLst>
            <pc:docMk/>
            <pc:sldMk cId="3080793113" sldId="2018"/>
            <ac:spMk id="3" creationId="{3833BE30-F764-F1CB-6849-AD488B2639C6}"/>
          </ac:spMkLst>
        </pc:spChg>
        <pc:spChg chg="add mod">
          <ac:chgData name="Isobel Bandurek" userId="6d3bc613-7088-47b9-921f-9f7ed0c86635" providerId="ADAL" clId="{9841558D-B754-4E8F-BF74-6E5BC84350DC}" dt="2024-10-14T13:38:49.615" v="7854" actId="1036"/>
          <ac:spMkLst>
            <pc:docMk/>
            <pc:sldMk cId="3080793113" sldId="2018"/>
            <ac:spMk id="6" creationId="{E8013208-79FA-03C8-E197-A79A99E52432}"/>
          </ac:spMkLst>
        </pc:spChg>
        <pc:grpChg chg="add mod">
          <ac:chgData name="Isobel Bandurek" userId="6d3bc613-7088-47b9-921f-9f7ed0c86635" providerId="ADAL" clId="{9841558D-B754-4E8F-BF74-6E5BC84350DC}" dt="2024-10-14T13:38:40.640" v="7842" actId="1076"/>
          <ac:grpSpMkLst>
            <pc:docMk/>
            <pc:sldMk cId="3080793113" sldId="2018"/>
            <ac:grpSpMk id="8" creationId="{C04D374C-955F-F924-DECC-5A27EBFB3EF2}"/>
          </ac:grpSpMkLst>
        </pc:grpChg>
        <pc:picChg chg="add mod modCrop">
          <ac:chgData name="Isobel Bandurek" userId="6d3bc613-7088-47b9-921f-9f7ed0c86635" providerId="ADAL" clId="{9841558D-B754-4E8F-BF74-6E5BC84350DC}" dt="2024-10-14T13:38:31.610" v="7840" actId="164"/>
          <ac:picMkLst>
            <pc:docMk/>
            <pc:sldMk cId="3080793113" sldId="2018"/>
            <ac:picMk id="5" creationId="{A4113DDA-65F4-4519-EACA-9E1989816580}"/>
          </ac:picMkLst>
        </pc:picChg>
        <pc:picChg chg="add mod">
          <ac:chgData name="Isobel Bandurek" userId="6d3bc613-7088-47b9-921f-9f7ed0c86635" providerId="ADAL" clId="{9841558D-B754-4E8F-BF74-6E5BC84350DC}" dt="2024-10-14T13:38:31.610" v="7840" actId="164"/>
          <ac:picMkLst>
            <pc:docMk/>
            <pc:sldMk cId="3080793113" sldId="2018"/>
            <ac:picMk id="7" creationId="{60E8749D-D7A5-2D6F-B1AE-F93D245B9E84}"/>
          </ac:picMkLst>
        </pc:picChg>
      </pc:sldChg>
      <pc:sldChg chg="addSp delSp modSp new mod modClrScheme chgLayout">
        <pc:chgData name="Isobel Bandurek" userId="6d3bc613-7088-47b9-921f-9f7ed0c86635" providerId="ADAL" clId="{9841558D-B754-4E8F-BF74-6E5BC84350DC}" dt="2024-10-03T12:15:57.489" v="6198" actId="700"/>
        <pc:sldMkLst>
          <pc:docMk/>
          <pc:sldMk cId="2594333523" sldId="2019"/>
        </pc:sldMkLst>
        <pc:spChg chg="del mod ord">
          <ac:chgData name="Isobel Bandurek" userId="6d3bc613-7088-47b9-921f-9f7ed0c86635" providerId="ADAL" clId="{9841558D-B754-4E8F-BF74-6E5BC84350DC}" dt="2024-10-03T12:15:49.346" v="6196" actId="700"/>
          <ac:spMkLst>
            <pc:docMk/>
            <pc:sldMk cId="2594333523" sldId="2019"/>
            <ac:spMk id="2" creationId="{96D03A5E-8A0C-C5DF-D168-145F870667A0}"/>
          </ac:spMkLst>
        </pc:spChg>
        <pc:spChg chg="del">
          <ac:chgData name="Isobel Bandurek" userId="6d3bc613-7088-47b9-921f-9f7ed0c86635" providerId="ADAL" clId="{9841558D-B754-4E8F-BF74-6E5BC84350DC}" dt="2024-10-03T12:15:49.346" v="6196" actId="700"/>
          <ac:spMkLst>
            <pc:docMk/>
            <pc:sldMk cId="2594333523" sldId="2019"/>
            <ac:spMk id="3" creationId="{37A6CDCC-635D-1CF3-0CEF-01C5B12606BF}"/>
          </ac:spMkLst>
        </pc:spChg>
        <pc:spChg chg="add del mod ord">
          <ac:chgData name="Isobel Bandurek" userId="6d3bc613-7088-47b9-921f-9f7ed0c86635" providerId="ADAL" clId="{9841558D-B754-4E8F-BF74-6E5BC84350DC}" dt="2024-10-03T12:15:57.489" v="6198" actId="700"/>
          <ac:spMkLst>
            <pc:docMk/>
            <pc:sldMk cId="2594333523" sldId="2019"/>
            <ac:spMk id="4" creationId="{65CDC451-757E-6856-6FF1-5F9FCE2ED0A1}"/>
          </ac:spMkLst>
        </pc:spChg>
        <pc:picChg chg="add">
          <ac:chgData name="Isobel Bandurek" userId="6d3bc613-7088-47b9-921f-9f7ed0c86635" providerId="ADAL" clId="{9841558D-B754-4E8F-BF74-6E5BC84350DC}" dt="2024-10-03T12:15:50.323" v="6197" actId="22"/>
          <ac:picMkLst>
            <pc:docMk/>
            <pc:sldMk cId="2594333523" sldId="2019"/>
            <ac:picMk id="6" creationId="{B1D5B66F-5345-A302-50B7-6A3F85CDAC48}"/>
          </ac:picMkLst>
        </pc:picChg>
      </pc:sldChg>
      <pc:sldChg chg="addSp delSp modSp new mod modClrScheme chgLayout">
        <pc:chgData name="Isobel Bandurek" userId="6d3bc613-7088-47b9-921f-9f7ed0c86635" providerId="ADAL" clId="{9841558D-B754-4E8F-BF74-6E5BC84350DC}" dt="2024-10-14T13:39:20.639" v="7865" actId="1076"/>
        <pc:sldMkLst>
          <pc:docMk/>
          <pc:sldMk cId="125188246" sldId="2020"/>
        </pc:sldMkLst>
        <pc:spChg chg="del">
          <ac:chgData name="Isobel Bandurek" userId="6d3bc613-7088-47b9-921f-9f7ed0c86635" providerId="ADAL" clId="{9841558D-B754-4E8F-BF74-6E5BC84350DC}" dt="2024-10-03T15:10:42.587" v="6209" actId="700"/>
          <ac:spMkLst>
            <pc:docMk/>
            <pc:sldMk cId="125188246" sldId="2020"/>
            <ac:spMk id="2" creationId="{B7CCB45E-B521-9643-5E42-91ABDC4E41DD}"/>
          </ac:spMkLst>
        </pc:spChg>
        <pc:spChg chg="add del">
          <ac:chgData name="Isobel Bandurek" userId="6d3bc613-7088-47b9-921f-9f7ed0c86635" providerId="ADAL" clId="{9841558D-B754-4E8F-BF74-6E5BC84350DC}" dt="2024-10-14T13:39:09.158" v="7857" actId="22"/>
          <ac:spMkLst>
            <pc:docMk/>
            <pc:sldMk cId="125188246" sldId="2020"/>
            <ac:spMk id="3" creationId="{983B212C-072E-0B83-17D1-D28E1E033377}"/>
          </ac:spMkLst>
        </pc:spChg>
        <pc:spChg chg="del">
          <ac:chgData name="Isobel Bandurek" userId="6d3bc613-7088-47b9-921f-9f7ed0c86635" providerId="ADAL" clId="{9841558D-B754-4E8F-BF74-6E5BC84350DC}" dt="2024-10-03T15:10:42.587" v="6209" actId="700"/>
          <ac:spMkLst>
            <pc:docMk/>
            <pc:sldMk cId="125188246" sldId="2020"/>
            <ac:spMk id="3" creationId="{FD909A17-D28A-E88D-4396-4F1AB7811ADF}"/>
          </ac:spMkLst>
        </pc:spChg>
        <pc:spChg chg="add mod">
          <ac:chgData name="Isobel Bandurek" userId="6d3bc613-7088-47b9-921f-9f7ed0c86635" providerId="ADAL" clId="{9841558D-B754-4E8F-BF74-6E5BC84350DC}" dt="2024-10-14T13:39:20.639" v="7865" actId="1076"/>
          <ac:spMkLst>
            <pc:docMk/>
            <pc:sldMk cId="125188246" sldId="2020"/>
            <ac:spMk id="6" creationId="{1BB3B6BB-11D6-1A88-639B-7179D6ED071D}"/>
          </ac:spMkLst>
        </pc:spChg>
        <pc:picChg chg="add mod">
          <ac:chgData name="Isobel Bandurek" userId="6d3bc613-7088-47b9-921f-9f7ed0c86635" providerId="ADAL" clId="{9841558D-B754-4E8F-BF74-6E5BC84350DC}" dt="2024-10-14T13:39:06.488" v="7855" actId="1076"/>
          <ac:picMkLst>
            <pc:docMk/>
            <pc:sldMk cId="125188246" sldId="2020"/>
            <ac:picMk id="5" creationId="{4F4DE112-9111-F315-7C58-F64C718D0214}"/>
          </ac:picMkLst>
        </pc:picChg>
      </pc:sldChg>
      <pc:sldChg chg="addSp delSp modSp new mod modClrScheme chgLayout">
        <pc:chgData name="Isobel Bandurek" userId="6d3bc613-7088-47b9-921f-9f7ed0c86635" providerId="ADAL" clId="{9841558D-B754-4E8F-BF74-6E5BC84350DC}" dt="2024-10-14T13:39:47.058" v="7878" actId="1076"/>
        <pc:sldMkLst>
          <pc:docMk/>
          <pc:sldMk cId="1460520506" sldId="2021"/>
        </pc:sldMkLst>
        <pc:spChg chg="del">
          <ac:chgData name="Isobel Bandurek" userId="6d3bc613-7088-47b9-921f-9f7ed0c86635" providerId="ADAL" clId="{9841558D-B754-4E8F-BF74-6E5BC84350DC}" dt="2024-10-03T15:12:21.929" v="6212" actId="700"/>
          <ac:spMkLst>
            <pc:docMk/>
            <pc:sldMk cId="1460520506" sldId="2021"/>
            <ac:spMk id="2" creationId="{2BF131FE-BD97-5DA3-0220-922797119256}"/>
          </ac:spMkLst>
        </pc:spChg>
        <pc:spChg chg="del">
          <ac:chgData name="Isobel Bandurek" userId="6d3bc613-7088-47b9-921f-9f7ed0c86635" providerId="ADAL" clId="{9841558D-B754-4E8F-BF74-6E5BC84350DC}" dt="2024-10-03T15:12:21.929" v="6212" actId="700"/>
          <ac:spMkLst>
            <pc:docMk/>
            <pc:sldMk cId="1460520506" sldId="2021"/>
            <ac:spMk id="3" creationId="{37C0DFAD-771A-C956-0D7D-E33621DBFB9C}"/>
          </ac:spMkLst>
        </pc:spChg>
        <pc:spChg chg="add del">
          <ac:chgData name="Isobel Bandurek" userId="6d3bc613-7088-47b9-921f-9f7ed0c86635" providerId="ADAL" clId="{9841558D-B754-4E8F-BF74-6E5BC84350DC}" dt="2024-10-14T13:39:32.892" v="7867" actId="22"/>
          <ac:spMkLst>
            <pc:docMk/>
            <pc:sldMk cId="1460520506" sldId="2021"/>
            <ac:spMk id="3" creationId="{5645FC05-E2AD-1CC0-0DDE-B9A4A5004C3D}"/>
          </ac:spMkLst>
        </pc:spChg>
        <pc:spChg chg="add mod">
          <ac:chgData name="Isobel Bandurek" userId="6d3bc613-7088-47b9-921f-9f7ed0c86635" providerId="ADAL" clId="{9841558D-B754-4E8F-BF74-6E5BC84350DC}" dt="2024-10-14T13:39:47.058" v="7878" actId="1076"/>
          <ac:spMkLst>
            <pc:docMk/>
            <pc:sldMk cId="1460520506" sldId="2021"/>
            <ac:spMk id="6" creationId="{54E44D44-8044-1817-8ADD-7EF63BA85AC9}"/>
          </ac:spMkLst>
        </pc:spChg>
        <pc:picChg chg="add mod">
          <ac:chgData name="Isobel Bandurek" userId="6d3bc613-7088-47b9-921f-9f7ed0c86635" providerId="ADAL" clId="{9841558D-B754-4E8F-BF74-6E5BC84350DC}" dt="2024-10-14T13:39:45.088" v="7877" actId="1076"/>
          <ac:picMkLst>
            <pc:docMk/>
            <pc:sldMk cId="1460520506" sldId="2021"/>
            <ac:picMk id="5" creationId="{B1E624F4-6539-F163-6BEB-1173A7779D0E}"/>
          </ac:picMkLst>
        </pc:picChg>
      </pc:sldChg>
      <pc:sldChg chg="addSp modSp new mod">
        <pc:chgData name="Isobel Bandurek" userId="6d3bc613-7088-47b9-921f-9f7ed0c86635" providerId="ADAL" clId="{9841558D-B754-4E8F-BF74-6E5BC84350DC}" dt="2024-10-14T13:40:05.024" v="7885" actId="1076"/>
        <pc:sldMkLst>
          <pc:docMk/>
          <pc:sldMk cId="3709500676" sldId="2022"/>
        </pc:sldMkLst>
        <pc:spChg chg="add mod">
          <ac:chgData name="Isobel Bandurek" userId="6d3bc613-7088-47b9-921f-9f7ed0c86635" providerId="ADAL" clId="{9841558D-B754-4E8F-BF74-6E5BC84350DC}" dt="2024-10-14T13:40:03.832" v="7884" actId="1076"/>
          <ac:spMkLst>
            <pc:docMk/>
            <pc:sldMk cId="3709500676" sldId="2022"/>
            <ac:spMk id="2" creationId="{5611DE43-9ECB-CA2B-338D-B54972CD2D99}"/>
          </ac:spMkLst>
        </pc:spChg>
        <pc:picChg chg="add mod">
          <ac:chgData name="Isobel Bandurek" userId="6d3bc613-7088-47b9-921f-9f7ed0c86635" providerId="ADAL" clId="{9841558D-B754-4E8F-BF74-6E5BC84350DC}" dt="2024-10-14T13:40:05.024" v="7885" actId="1076"/>
          <ac:picMkLst>
            <pc:docMk/>
            <pc:sldMk cId="3709500676" sldId="2022"/>
            <ac:picMk id="3" creationId="{5B8AC760-3BE5-8A09-8E51-2B35658C5F16}"/>
          </ac:picMkLst>
        </pc:picChg>
      </pc:sldChg>
      <pc:sldChg chg="addSp delSp modSp new mod">
        <pc:chgData name="Isobel Bandurek" userId="6d3bc613-7088-47b9-921f-9f7ed0c86635" providerId="ADAL" clId="{9841558D-B754-4E8F-BF74-6E5BC84350DC}" dt="2024-10-14T13:42:40.931" v="7982" actId="14100"/>
        <pc:sldMkLst>
          <pc:docMk/>
          <pc:sldMk cId="2457312794" sldId="2023"/>
        </pc:sldMkLst>
        <pc:spChg chg="add mod">
          <ac:chgData name="Isobel Bandurek" userId="6d3bc613-7088-47b9-921f-9f7ed0c86635" providerId="ADAL" clId="{9841558D-B754-4E8F-BF74-6E5BC84350DC}" dt="2024-10-07T08:18:06.272" v="7492" actId="207"/>
          <ac:spMkLst>
            <pc:docMk/>
            <pc:sldMk cId="2457312794" sldId="2023"/>
            <ac:spMk id="2" creationId="{36961C94-80CC-1E74-D4AB-AC636E8842FE}"/>
          </ac:spMkLst>
        </pc:spChg>
        <pc:spChg chg="add del">
          <ac:chgData name="Isobel Bandurek" userId="6d3bc613-7088-47b9-921f-9f7ed0c86635" providerId="ADAL" clId="{9841558D-B754-4E8F-BF74-6E5BC84350DC}" dt="2024-10-14T13:40:17.099" v="7888" actId="22"/>
          <ac:spMkLst>
            <pc:docMk/>
            <pc:sldMk cId="2457312794" sldId="2023"/>
            <ac:spMk id="5" creationId="{C9EC2C76-1472-0A60-0D74-C290015C3C41}"/>
          </ac:spMkLst>
        </pc:spChg>
        <pc:spChg chg="add mod">
          <ac:chgData name="Isobel Bandurek" userId="6d3bc613-7088-47b9-921f-9f7ed0c86635" providerId="ADAL" clId="{9841558D-B754-4E8F-BF74-6E5BC84350DC}" dt="2024-10-14T13:40:25.441" v="7895" actId="1076"/>
          <ac:spMkLst>
            <pc:docMk/>
            <pc:sldMk cId="2457312794" sldId="2023"/>
            <ac:spMk id="7" creationId="{B0C13B0B-9285-791B-EC5F-B13623D08DE7}"/>
          </ac:spMkLst>
        </pc:spChg>
        <pc:spChg chg="add del">
          <ac:chgData name="Isobel Bandurek" userId="6d3bc613-7088-47b9-921f-9f7ed0c86635" providerId="ADAL" clId="{9841558D-B754-4E8F-BF74-6E5BC84350DC}" dt="2024-10-14T13:41:40.432" v="7899" actId="22"/>
          <ac:spMkLst>
            <pc:docMk/>
            <pc:sldMk cId="2457312794" sldId="2023"/>
            <ac:spMk id="9" creationId="{06A0ACAB-D620-D2A6-7207-09A04E1A5F47}"/>
          </ac:spMkLst>
        </pc:spChg>
        <pc:spChg chg="add mod">
          <ac:chgData name="Isobel Bandurek" userId="6d3bc613-7088-47b9-921f-9f7ed0c86635" providerId="ADAL" clId="{9841558D-B754-4E8F-BF74-6E5BC84350DC}" dt="2024-10-14T13:42:40.931" v="7982" actId="14100"/>
          <ac:spMkLst>
            <pc:docMk/>
            <pc:sldMk cId="2457312794" sldId="2023"/>
            <ac:spMk id="11" creationId="{4429C20D-23EF-8F64-15BA-AF246CB64F7A}"/>
          </ac:spMkLst>
        </pc:spChg>
        <pc:picChg chg="add mod">
          <ac:chgData name="Isobel Bandurek" userId="6d3bc613-7088-47b9-921f-9f7ed0c86635" providerId="ADAL" clId="{9841558D-B754-4E8F-BF74-6E5BC84350DC}" dt="2024-10-14T13:40:09.072" v="7886" actId="1076"/>
          <ac:picMkLst>
            <pc:docMk/>
            <pc:sldMk cId="2457312794" sldId="2023"/>
            <ac:picMk id="3" creationId="{DD20FA9E-AB18-17F1-B53D-FD20DD965A2D}"/>
          </ac:picMkLst>
        </pc:picChg>
      </pc:sldChg>
      <pc:sldChg chg="addSp delSp modSp new mod modClrScheme chgLayout">
        <pc:chgData name="Isobel Bandurek" userId="6d3bc613-7088-47b9-921f-9f7ed0c86635" providerId="ADAL" clId="{9841558D-B754-4E8F-BF74-6E5BC84350DC}" dt="2024-10-03T15:35:53.406" v="6378" actId="1076"/>
        <pc:sldMkLst>
          <pc:docMk/>
          <pc:sldMk cId="1858038578" sldId="2024"/>
        </pc:sldMkLst>
        <pc:spChg chg="del">
          <ac:chgData name="Isobel Bandurek" userId="6d3bc613-7088-47b9-921f-9f7ed0c86635" providerId="ADAL" clId="{9841558D-B754-4E8F-BF74-6E5BC84350DC}" dt="2024-10-03T15:27:19.304" v="6332" actId="700"/>
          <ac:spMkLst>
            <pc:docMk/>
            <pc:sldMk cId="1858038578" sldId="2024"/>
            <ac:spMk id="2" creationId="{F2B6DE54-1324-D857-7F04-2BE41FAA92BE}"/>
          </ac:spMkLst>
        </pc:spChg>
        <pc:spChg chg="del">
          <ac:chgData name="Isobel Bandurek" userId="6d3bc613-7088-47b9-921f-9f7ed0c86635" providerId="ADAL" clId="{9841558D-B754-4E8F-BF74-6E5BC84350DC}" dt="2024-10-03T15:27:19.304" v="6332" actId="700"/>
          <ac:spMkLst>
            <pc:docMk/>
            <pc:sldMk cId="1858038578" sldId="2024"/>
            <ac:spMk id="3" creationId="{3523A380-4D1D-63CF-6B38-E0F1BE7A526C}"/>
          </ac:spMkLst>
        </pc:spChg>
        <pc:spChg chg="add mod">
          <ac:chgData name="Isobel Bandurek" userId="6d3bc613-7088-47b9-921f-9f7ed0c86635" providerId="ADAL" clId="{9841558D-B754-4E8F-BF74-6E5BC84350DC}" dt="2024-10-03T15:35:53.406" v="6378" actId="1076"/>
          <ac:spMkLst>
            <pc:docMk/>
            <pc:sldMk cId="1858038578" sldId="2024"/>
            <ac:spMk id="4" creationId="{3D4E2451-9B32-C44A-FA6B-324502A664E3}"/>
          </ac:spMkLst>
        </pc:spChg>
      </pc:sldChg>
      <pc:sldChg chg="addSp modSp add del mod">
        <pc:chgData name="Isobel Bandurek" userId="6d3bc613-7088-47b9-921f-9f7ed0c86635" providerId="ADAL" clId="{9841558D-B754-4E8F-BF74-6E5BC84350DC}" dt="2024-10-14T13:45:00.091" v="7991" actId="47"/>
        <pc:sldMkLst>
          <pc:docMk/>
          <pc:sldMk cId="1023838203" sldId="2025"/>
        </pc:sldMkLst>
        <pc:spChg chg="mod">
          <ac:chgData name="Isobel Bandurek" userId="6d3bc613-7088-47b9-921f-9f7ed0c86635" providerId="ADAL" clId="{9841558D-B754-4E8F-BF74-6E5BC84350DC}" dt="2024-10-07T08:11:41.105" v="7255" actId="403"/>
          <ac:spMkLst>
            <pc:docMk/>
            <pc:sldMk cId="1023838203" sldId="2025"/>
            <ac:spMk id="3" creationId="{BC7505A2-9386-F23B-D1AA-678DBF59BB25}"/>
          </ac:spMkLst>
        </pc:spChg>
        <pc:picChg chg="add mod">
          <ac:chgData name="Isobel Bandurek" userId="6d3bc613-7088-47b9-921f-9f7ed0c86635" providerId="ADAL" clId="{9841558D-B754-4E8F-BF74-6E5BC84350DC}" dt="2024-10-07T08:11:07.350" v="7248" actId="1076"/>
          <ac:picMkLst>
            <pc:docMk/>
            <pc:sldMk cId="1023838203" sldId="2025"/>
            <ac:picMk id="5" creationId="{4581350C-1707-291A-9B43-38734AEBAF1A}"/>
          </ac:picMkLst>
        </pc:picChg>
        <pc:picChg chg="add mod">
          <ac:chgData name="Isobel Bandurek" userId="6d3bc613-7088-47b9-921f-9f7ed0c86635" providerId="ADAL" clId="{9841558D-B754-4E8F-BF74-6E5BC84350DC}" dt="2024-10-07T08:11:04.977" v="7247"/>
          <ac:picMkLst>
            <pc:docMk/>
            <pc:sldMk cId="1023838203" sldId="2025"/>
            <ac:picMk id="7" creationId="{59F0EF80-D0F3-1267-9577-A4B7764162E8}"/>
          </ac:picMkLst>
        </pc:picChg>
        <pc:picChg chg="add mod">
          <ac:chgData name="Isobel Bandurek" userId="6d3bc613-7088-47b9-921f-9f7ed0c86635" providerId="ADAL" clId="{9841558D-B754-4E8F-BF74-6E5BC84350DC}" dt="2024-10-07T08:11:04.977" v="7247"/>
          <ac:picMkLst>
            <pc:docMk/>
            <pc:sldMk cId="1023838203" sldId="2025"/>
            <ac:picMk id="9" creationId="{9B9820C9-C9A2-BD69-B4CC-3984F1B4A126}"/>
          </ac:picMkLst>
        </pc:picChg>
        <pc:picChg chg="add mod">
          <ac:chgData name="Isobel Bandurek" userId="6d3bc613-7088-47b9-921f-9f7ed0c86635" providerId="ADAL" clId="{9841558D-B754-4E8F-BF74-6E5BC84350DC}" dt="2024-10-07T08:11:04.977" v="7247"/>
          <ac:picMkLst>
            <pc:docMk/>
            <pc:sldMk cId="1023838203" sldId="2025"/>
            <ac:picMk id="11" creationId="{5D855383-21B1-E3FA-A68D-C828A507EE91}"/>
          </ac:picMkLst>
        </pc:picChg>
      </pc:sldChg>
      <pc:sldChg chg="delSp modSp new mod">
        <pc:chgData name="Isobel Bandurek" userId="6d3bc613-7088-47b9-921f-9f7ed0c86635" providerId="ADAL" clId="{9841558D-B754-4E8F-BF74-6E5BC84350DC}" dt="2024-10-14T13:38:21.018" v="7836" actId="20577"/>
        <pc:sldMkLst>
          <pc:docMk/>
          <pc:sldMk cId="1623368507" sldId="2026"/>
        </pc:sldMkLst>
        <pc:spChg chg="del">
          <ac:chgData name="Isobel Bandurek" userId="6d3bc613-7088-47b9-921f-9f7ed0c86635" providerId="ADAL" clId="{9841558D-B754-4E8F-BF74-6E5BC84350DC}" dt="2024-10-07T08:12:19.280" v="7285" actId="478"/>
          <ac:spMkLst>
            <pc:docMk/>
            <pc:sldMk cId="1623368507" sldId="2026"/>
            <ac:spMk id="2" creationId="{D13B860C-5B84-A092-AC80-89BF2B4A155B}"/>
          </ac:spMkLst>
        </pc:spChg>
        <pc:spChg chg="mod">
          <ac:chgData name="Isobel Bandurek" userId="6d3bc613-7088-47b9-921f-9f7ed0c86635" providerId="ADAL" clId="{9841558D-B754-4E8F-BF74-6E5BC84350DC}" dt="2024-10-14T13:38:21.018" v="7836" actId="20577"/>
          <ac:spMkLst>
            <pc:docMk/>
            <pc:sldMk cId="1623368507" sldId="2026"/>
            <ac:spMk id="3" creationId="{6C7D0E0E-D92B-0379-D2A7-D45A73AFF1A3}"/>
          </ac:spMkLst>
        </pc:spChg>
      </pc:sldChg>
      <pc:sldChg chg="addSp delSp modSp new mod">
        <pc:chgData name="Isobel Bandurek" userId="6d3bc613-7088-47b9-921f-9f7ed0c86635" providerId="ADAL" clId="{9841558D-B754-4E8F-BF74-6E5BC84350DC}" dt="2024-10-07T08:25:15.944" v="7628" actId="113"/>
        <pc:sldMkLst>
          <pc:docMk/>
          <pc:sldMk cId="3078715865" sldId="2027"/>
        </pc:sldMkLst>
        <pc:spChg chg="mod">
          <ac:chgData name="Isobel Bandurek" userId="6d3bc613-7088-47b9-921f-9f7ed0c86635" providerId="ADAL" clId="{9841558D-B754-4E8F-BF74-6E5BC84350DC}" dt="2024-10-07T08:25:00.077" v="7612" actId="255"/>
          <ac:spMkLst>
            <pc:docMk/>
            <pc:sldMk cId="3078715865" sldId="2027"/>
            <ac:spMk id="2" creationId="{DC422594-4759-D4DC-C466-DA0C10F49537}"/>
          </ac:spMkLst>
        </pc:spChg>
        <pc:spChg chg="add del mod">
          <ac:chgData name="Isobel Bandurek" userId="6d3bc613-7088-47b9-921f-9f7ed0c86635" providerId="ADAL" clId="{9841558D-B754-4E8F-BF74-6E5BC84350DC}" dt="2024-10-07T08:24:17.815" v="7598" actId="207"/>
          <ac:spMkLst>
            <pc:docMk/>
            <pc:sldMk cId="3078715865" sldId="2027"/>
            <ac:spMk id="3" creationId="{9E4DA1BE-48E7-84AC-25E9-A409CD85BC94}"/>
          </ac:spMkLst>
        </pc:spChg>
        <pc:spChg chg="add mod">
          <ac:chgData name="Isobel Bandurek" userId="6d3bc613-7088-47b9-921f-9f7ed0c86635" providerId="ADAL" clId="{9841558D-B754-4E8F-BF74-6E5BC84350DC}" dt="2024-10-07T08:20:23.632" v="7494"/>
          <ac:spMkLst>
            <pc:docMk/>
            <pc:sldMk cId="3078715865" sldId="2027"/>
            <ac:spMk id="4" creationId="{DA79FD74-A8E9-8EB9-0A1E-D34936D55DD1}"/>
          </ac:spMkLst>
        </pc:spChg>
        <pc:spChg chg="add del mod">
          <ac:chgData name="Isobel Bandurek" userId="6d3bc613-7088-47b9-921f-9f7ed0c86635" providerId="ADAL" clId="{9841558D-B754-4E8F-BF74-6E5BC84350DC}" dt="2024-10-07T08:22:16.712" v="7577"/>
          <ac:spMkLst>
            <pc:docMk/>
            <pc:sldMk cId="3078715865" sldId="2027"/>
            <ac:spMk id="6" creationId="{7F3F6BB2-EBC3-5255-80A4-E74D0A410FC8}"/>
          </ac:spMkLst>
        </pc:spChg>
        <pc:spChg chg="add mod">
          <ac:chgData name="Isobel Bandurek" userId="6d3bc613-7088-47b9-921f-9f7ed0c86635" providerId="ADAL" clId="{9841558D-B754-4E8F-BF74-6E5BC84350DC}" dt="2024-10-07T08:25:15.944" v="7628" actId="113"/>
          <ac:spMkLst>
            <pc:docMk/>
            <pc:sldMk cId="3078715865" sldId="2027"/>
            <ac:spMk id="7" creationId="{B02AEDC3-656E-DC0B-717F-57973F5E0B95}"/>
          </ac:spMkLst>
        </pc:spChg>
      </pc:sldChg>
      <pc:sldChg chg="addSp delSp modSp add mod">
        <pc:chgData name="Isobel Bandurek" userId="6d3bc613-7088-47b9-921f-9f7ed0c86635" providerId="ADAL" clId="{9841558D-B754-4E8F-BF74-6E5BC84350DC}" dt="2024-10-07T08:25:34.168" v="7633" actId="255"/>
        <pc:sldMkLst>
          <pc:docMk/>
          <pc:sldMk cId="417977606" sldId="2028"/>
        </pc:sldMkLst>
        <pc:spChg chg="mod">
          <ac:chgData name="Isobel Bandurek" userId="6d3bc613-7088-47b9-921f-9f7ed0c86635" providerId="ADAL" clId="{9841558D-B754-4E8F-BF74-6E5BC84350DC}" dt="2024-10-07T08:25:34.168" v="7633" actId="255"/>
          <ac:spMkLst>
            <pc:docMk/>
            <pc:sldMk cId="417977606" sldId="2028"/>
            <ac:spMk id="2" creationId="{DC422594-4759-D4DC-C466-DA0C10F49537}"/>
          </ac:spMkLst>
        </pc:spChg>
        <pc:spChg chg="mod">
          <ac:chgData name="Isobel Bandurek" userId="6d3bc613-7088-47b9-921f-9f7ed0c86635" providerId="ADAL" clId="{9841558D-B754-4E8F-BF74-6E5BC84350DC}" dt="2024-10-07T08:24:33.329" v="7607" actId="404"/>
          <ac:spMkLst>
            <pc:docMk/>
            <pc:sldMk cId="417977606" sldId="2028"/>
            <ac:spMk id="3" creationId="{9E4DA1BE-48E7-84AC-25E9-A409CD85BC94}"/>
          </ac:spMkLst>
        </pc:spChg>
        <pc:spChg chg="add mod">
          <ac:chgData name="Isobel Bandurek" userId="6d3bc613-7088-47b9-921f-9f7ed0c86635" providerId="ADAL" clId="{9841558D-B754-4E8F-BF74-6E5BC84350DC}" dt="2024-10-07T08:25:22.009" v="7631" actId="20577"/>
          <ac:spMkLst>
            <pc:docMk/>
            <pc:sldMk cId="417977606" sldId="2028"/>
            <ac:spMk id="4" creationId="{1194C8DB-6CEC-4DC8-1F96-5338401D99AA}"/>
          </ac:spMkLst>
        </pc:spChg>
        <pc:spChg chg="del">
          <ac:chgData name="Isobel Bandurek" userId="6d3bc613-7088-47b9-921f-9f7ed0c86635" providerId="ADAL" clId="{9841558D-B754-4E8F-BF74-6E5BC84350DC}" dt="2024-10-07T08:25:19.692" v="7629" actId="478"/>
          <ac:spMkLst>
            <pc:docMk/>
            <pc:sldMk cId="417977606" sldId="2028"/>
            <ac:spMk id="7" creationId="{B02AEDC3-656E-DC0B-717F-57973F5E0B95}"/>
          </ac:spMkLst>
        </pc:spChg>
      </pc:sldChg>
      <pc:sldChg chg="modSp add mod modTransition">
        <pc:chgData name="Isobel Bandurek" userId="6d3bc613-7088-47b9-921f-9f7ed0c86635" providerId="ADAL" clId="{9841558D-B754-4E8F-BF74-6E5BC84350DC}" dt="2024-10-14T13:46:17.389" v="7992" actId="14826"/>
        <pc:sldMkLst>
          <pc:docMk/>
          <pc:sldMk cId="4169580501" sldId="2029"/>
        </pc:sldMkLst>
        <pc:spChg chg="mod">
          <ac:chgData name="Isobel Bandurek" userId="6d3bc613-7088-47b9-921f-9f7ed0c86635" providerId="ADAL" clId="{9841558D-B754-4E8F-BF74-6E5BC84350DC}" dt="2024-10-14T13:44:55.527" v="7990" actId="207"/>
          <ac:spMkLst>
            <pc:docMk/>
            <pc:sldMk cId="4169580501" sldId="2029"/>
            <ac:spMk id="4" creationId="{09B11DC4-844C-2636-55AE-402A3BC33475}"/>
          </ac:spMkLst>
        </pc:spChg>
        <pc:spChg chg="mod">
          <ac:chgData name="Isobel Bandurek" userId="6d3bc613-7088-47b9-921f-9f7ed0c86635" providerId="ADAL" clId="{9841558D-B754-4E8F-BF74-6E5BC84350DC}" dt="2024-10-14T13:44:53.088" v="7989" actId="207"/>
          <ac:spMkLst>
            <pc:docMk/>
            <pc:sldMk cId="4169580501" sldId="2029"/>
            <ac:spMk id="6" creationId="{92C49DB3-372C-87E6-61B6-322A7A4CB796}"/>
          </ac:spMkLst>
        </pc:spChg>
        <pc:picChg chg="mod">
          <ac:chgData name="Isobel Bandurek" userId="6d3bc613-7088-47b9-921f-9f7ed0c86635" providerId="ADAL" clId="{9841558D-B754-4E8F-BF74-6E5BC84350DC}" dt="2024-10-14T13:46:17.389" v="7992" actId="14826"/>
          <ac:picMkLst>
            <pc:docMk/>
            <pc:sldMk cId="4169580501" sldId="2029"/>
            <ac:picMk id="1026" creationId="{C997D8DF-7C74-9FD6-39A8-8CD3E3FE1388}"/>
          </ac:picMkLst>
        </pc:picChg>
      </pc:sldChg>
      <pc:sldChg chg="modSp add mod">
        <pc:chgData name="Isobel Bandurek" userId="6d3bc613-7088-47b9-921f-9f7ed0c86635" providerId="ADAL" clId="{9841558D-B754-4E8F-BF74-6E5BC84350DC}" dt="2024-10-14T10:46:29.022" v="7637" actId="208"/>
        <pc:sldMkLst>
          <pc:docMk/>
          <pc:sldMk cId="2206599942" sldId="2030"/>
        </pc:sldMkLst>
        <pc:spChg chg="mod">
          <ac:chgData name="Isobel Bandurek" userId="6d3bc613-7088-47b9-921f-9f7ed0c86635" providerId="ADAL" clId="{9841558D-B754-4E8F-BF74-6E5BC84350DC}" dt="2024-10-14T10:46:23.148" v="7636" actId="207"/>
          <ac:spMkLst>
            <pc:docMk/>
            <pc:sldMk cId="2206599942" sldId="2030"/>
            <ac:spMk id="20" creationId="{8D1AEA57-7BA8-4E55-E20A-1ACCAC121918}"/>
          </ac:spMkLst>
        </pc:spChg>
        <pc:spChg chg="mod">
          <ac:chgData name="Isobel Bandurek" userId="6d3bc613-7088-47b9-921f-9f7ed0c86635" providerId="ADAL" clId="{9841558D-B754-4E8F-BF74-6E5BC84350DC}" dt="2024-10-14T10:46:23.148" v="7636" actId="207"/>
          <ac:spMkLst>
            <pc:docMk/>
            <pc:sldMk cId="2206599942" sldId="2030"/>
            <ac:spMk id="21" creationId="{EA19DD24-1968-6F0A-F4CB-3705DEA2E7F8}"/>
          </ac:spMkLst>
        </pc:spChg>
        <pc:spChg chg="mod">
          <ac:chgData name="Isobel Bandurek" userId="6d3bc613-7088-47b9-921f-9f7ed0c86635" providerId="ADAL" clId="{9841558D-B754-4E8F-BF74-6E5BC84350DC}" dt="2024-10-14T10:46:23.148" v="7636" actId="207"/>
          <ac:spMkLst>
            <pc:docMk/>
            <pc:sldMk cId="2206599942" sldId="2030"/>
            <ac:spMk id="22" creationId="{63FE5861-3CB5-52F6-A885-CD34F2E18B7C}"/>
          </ac:spMkLst>
        </pc:spChg>
        <pc:spChg chg="mod">
          <ac:chgData name="Isobel Bandurek" userId="6d3bc613-7088-47b9-921f-9f7ed0c86635" providerId="ADAL" clId="{9841558D-B754-4E8F-BF74-6E5BC84350DC}" dt="2024-10-14T10:46:23.148" v="7636" actId="207"/>
          <ac:spMkLst>
            <pc:docMk/>
            <pc:sldMk cId="2206599942" sldId="2030"/>
            <ac:spMk id="23" creationId="{2D4AA60B-FD7B-2D69-EB29-0FA3C02813AD}"/>
          </ac:spMkLst>
        </pc:spChg>
        <pc:spChg chg="mod">
          <ac:chgData name="Isobel Bandurek" userId="6d3bc613-7088-47b9-921f-9f7ed0c86635" providerId="ADAL" clId="{9841558D-B754-4E8F-BF74-6E5BC84350DC}" dt="2024-10-14T10:46:23.148" v="7636" actId="207"/>
          <ac:spMkLst>
            <pc:docMk/>
            <pc:sldMk cId="2206599942" sldId="2030"/>
            <ac:spMk id="24" creationId="{AF3F84ED-854E-C630-6389-76E4D02B2614}"/>
          </ac:spMkLst>
        </pc:spChg>
        <pc:cxnChg chg="mod">
          <ac:chgData name="Isobel Bandurek" userId="6d3bc613-7088-47b9-921f-9f7ed0c86635" providerId="ADAL" clId="{9841558D-B754-4E8F-BF74-6E5BC84350DC}" dt="2024-10-14T10:46:29.022" v="7637" actId="208"/>
          <ac:cxnSpMkLst>
            <pc:docMk/>
            <pc:sldMk cId="2206599942" sldId="2030"/>
            <ac:cxnSpMk id="11" creationId="{F32011DD-E429-A61C-7FFE-168876602DF2}"/>
          </ac:cxnSpMkLst>
        </pc:cxnChg>
        <pc:cxnChg chg="mod">
          <ac:chgData name="Isobel Bandurek" userId="6d3bc613-7088-47b9-921f-9f7ed0c86635" providerId="ADAL" clId="{9841558D-B754-4E8F-BF74-6E5BC84350DC}" dt="2024-10-14T10:46:29.022" v="7637" actId="208"/>
          <ac:cxnSpMkLst>
            <pc:docMk/>
            <pc:sldMk cId="2206599942" sldId="2030"/>
            <ac:cxnSpMk id="12" creationId="{6F2DAD23-94C0-FB34-965E-C9F5108F7485}"/>
          </ac:cxnSpMkLst>
        </pc:cxnChg>
        <pc:cxnChg chg="mod">
          <ac:chgData name="Isobel Bandurek" userId="6d3bc613-7088-47b9-921f-9f7ed0c86635" providerId="ADAL" clId="{9841558D-B754-4E8F-BF74-6E5BC84350DC}" dt="2024-10-14T10:46:29.022" v="7637" actId="208"/>
          <ac:cxnSpMkLst>
            <pc:docMk/>
            <pc:sldMk cId="2206599942" sldId="2030"/>
            <ac:cxnSpMk id="16" creationId="{D0B739DD-7691-1DCB-9F9B-4AF1D1A39309}"/>
          </ac:cxnSpMkLst>
        </pc:cxnChg>
        <pc:cxnChg chg="mod">
          <ac:chgData name="Isobel Bandurek" userId="6d3bc613-7088-47b9-921f-9f7ed0c86635" providerId="ADAL" clId="{9841558D-B754-4E8F-BF74-6E5BC84350DC}" dt="2024-10-14T10:46:29.022" v="7637" actId="208"/>
          <ac:cxnSpMkLst>
            <pc:docMk/>
            <pc:sldMk cId="2206599942" sldId="2030"/>
            <ac:cxnSpMk id="31" creationId="{9DF8D7F5-89CF-8AA9-9020-629A09302F31}"/>
          </ac:cxnSpMkLst>
        </pc:cxnChg>
        <pc:cxnChg chg="mod">
          <ac:chgData name="Isobel Bandurek" userId="6d3bc613-7088-47b9-921f-9f7ed0c86635" providerId="ADAL" clId="{9841558D-B754-4E8F-BF74-6E5BC84350DC}" dt="2024-10-14T10:46:29.022" v="7637" actId="208"/>
          <ac:cxnSpMkLst>
            <pc:docMk/>
            <pc:sldMk cId="2206599942" sldId="2030"/>
            <ac:cxnSpMk id="34" creationId="{8EBFFBF7-9F7E-DBDC-0EE1-DB2D48BC4B4B}"/>
          </ac:cxnSpMkLst>
        </pc:cxnChg>
      </pc:sldChg>
      <pc:sldChg chg="modSp add mod">
        <pc:chgData name="Isobel Bandurek" userId="6d3bc613-7088-47b9-921f-9f7ed0c86635" providerId="ADAL" clId="{9841558D-B754-4E8F-BF74-6E5BC84350DC}" dt="2024-10-14T13:31:16.023" v="7651" actId="1076"/>
        <pc:sldMkLst>
          <pc:docMk/>
          <pc:sldMk cId="2728767472" sldId="2031"/>
        </pc:sldMkLst>
        <pc:spChg chg="mod">
          <ac:chgData name="Isobel Bandurek" userId="6d3bc613-7088-47b9-921f-9f7ed0c86635" providerId="ADAL" clId="{9841558D-B754-4E8F-BF74-6E5BC84350DC}" dt="2024-10-14T13:29:16.612" v="7641"/>
          <ac:spMkLst>
            <pc:docMk/>
            <pc:sldMk cId="2728767472" sldId="2031"/>
            <ac:spMk id="151" creationId="{82ADB1BD-96B2-C910-9F12-A01BFA26A5F6}"/>
          </ac:spMkLst>
        </pc:spChg>
        <pc:spChg chg="mod">
          <ac:chgData name="Isobel Bandurek" userId="6d3bc613-7088-47b9-921f-9f7ed0c86635" providerId="ADAL" clId="{9841558D-B754-4E8F-BF74-6E5BC84350DC}" dt="2024-10-14T13:31:16.023" v="7651" actId="1076"/>
          <ac:spMkLst>
            <pc:docMk/>
            <pc:sldMk cId="2728767472" sldId="2031"/>
            <ac:spMk id="153" creationId="{5B7EBA10-23D6-282A-D560-3B69E42C48F2}"/>
          </ac:spMkLst>
        </pc:spChg>
      </pc:sldChg>
      <pc:sldChg chg="modSp add mod modTransition">
        <pc:chgData name="Isobel Bandurek" userId="6d3bc613-7088-47b9-921f-9f7ed0c86635" providerId="ADAL" clId="{9841558D-B754-4E8F-BF74-6E5BC84350DC}" dt="2024-10-14T13:44:48.617" v="7988" actId="207"/>
        <pc:sldMkLst>
          <pc:docMk/>
          <pc:sldMk cId="701347405" sldId="2032"/>
        </pc:sldMkLst>
        <pc:spChg chg="mod">
          <ac:chgData name="Isobel Bandurek" userId="6d3bc613-7088-47b9-921f-9f7ed0c86635" providerId="ADAL" clId="{9841558D-B754-4E8F-BF74-6E5BC84350DC}" dt="2024-10-14T13:44:44.374" v="7987" actId="207"/>
          <ac:spMkLst>
            <pc:docMk/>
            <pc:sldMk cId="701347405" sldId="2032"/>
            <ac:spMk id="4" creationId="{B27E1C73-05E6-1572-68B7-2E2BB2180461}"/>
          </ac:spMkLst>
        </pc:spChg>
        <pc:spChg chg="mod">
          <ac:chgData name="Isobel Bandurek" userId="6d3bc613-7088-47b9-921f-9f7ed0c86635" providerId="ADAL" clId="{9841558D-B754-4E8F-BF74-6E5BC84350DC}" dt="2024-10-14T13:44:48.617" v="7988" actId="207"/>
          <ac:spMkLst>
            <pc:docMk/>
            <pc:sldMk cId="701347405" sldId="2032"/>
            <ac:spMk id="6" creationId="{A2DC8FAD-AFAB-D285-331C-0D193EDEB302}"/>
          </ac:spMkLst>
        </pc:spChg>
      </pc:sldChg>
      <pc:sldMasterChg chg="addSp delSp modSp mod delSldLayout">
        <pc:chgData name="Isobel Bandurek" userId="6d3bc613-7088-47b9-921f-9f7ed0c86635" providerId="ADAL" clId="{9841558D-B754-4E8F-BF74-6E5BC84350DC}" dt="2024-09-26T14:59:37.116" v="5895" actId="20577"/>
        <pc:sldMasterMkLst>
          <pc:docMk/>
          <pc:sldMasterMk cId="73862078" sldId="2147483648"/>
        </pc:sldMasterMkLst>
        <pc:spChg chg="del">
          <ac:chgData name="Isobel Bandurek" userId="6d3bc613-7088-47b9-921f-9f7ed0c86635" providerId="ADAL" clId="{9841558D-B754-4E8F-BF74-6E5BC84350DC}" dt="2024-09-26T14:59:07.118" v="5866" actId="478"/>
          <ac:spMkLst>
            <pc:docMk/>
            <pc:sldMasterMk cId="73862078" sldId="2147483648"/>
            <ac:spMk id="4" creationId="{DAB44FBB-35D3-4DDB-45EB-4440CA994481}"/>
          </ac:spMkLst>
        </pc:spChg>
        <pc:spChg chg="del">
          <ac:chgData name="Isobel Bandurek" userId="6d3bc613-7088-47b9-921f-9f7ed0c86635" providerId="ADAL" clId="{9841558D-B754-4E8F-BF74-6E5BC84350DC}" dt="2024-09-26T14:59:14.339" v="5869" actId="478"/>
          <ac:spMkLst>
            <pc:docMk/>
            <pc:sldMasterMk cId="73862078" sldId="2147483648"/>
            <ac:spMk id="6" creationId="{C633F4F1-5B74-C337-6CFD-87092B331A33}"/>
          </ac:spMkLst>
        </pc:spChg>
        <pc:spChg chg="add mod">
          <ac:chgData name="Isobel Bandurek" userId="6d3bc613-7088-47b9-921f-9f7ed0c86635" providerId="ADAL" clId="{9841558D-B754-4E8F-BF74-6E5BC84350DC}" dt="2024-09-26T14:59:37.116" v="5895" actId="20577"/>
          <ac:spMkLst>
            <pc:docMk/>
            <pc:sldMasterMk cId="73862078" sldId="2147483648"/>
            <ac:spMk id="7" creationId="{C829FB1A-E71C-F085-672D-19ED92D53936}"/>
          </ac:spMkLst>
        </pc:spChg>
        <pc:sldLayoutChg chg="del">
          <pc:chgData name="Isobel Bandurek" userId="6d3bc613-7088-47b9-921f-9f7ed0c86635" providerId="ADAL" clId="{9841558D-B754-4E8F-BF74-6E5BC84350DC}" dt="2024-09-10T08:17:41.103" v="4487" actId="47"/>
          <pc:sldLayoutMkLst>
            <pc:docMk/>
            <pc:sldMasterMk cId="73862078" sldId="2147483648"/>
            <pc:sldLayoutMk cId="287135034" sldId="2147483661"/>
          </pc:sldLayoutMkLst>
        </pc:sldLayoutChg>
      </pc:sldMasterChg>
      <pc:sldMasterChg chg="del delSldLayout">
        <pc:chgData name="Isobel Bandurek" userId="6d3bc613-7088-47b9-921f-9f7ed0c86635" providerId="ADAL" clId="{9841558D-B754-4E8F-BF74-6E5BC84350DC}" dt="2024-09-10T08:17:46.526" v="4488" actId="700"/>
        <pc:sldMasterMkLst>
          <pc:docMk/>
          <pc:sldMasterMk cId="1668797881" sldId="2147483662"/>
        </pc:sldMasterMkLst>
        <pc:sldLayoutChg chg="del">
          <pc:chgData name="Isobel Bandurek" userId="6d3bc613-7088-47b9-921f-9f7ed0c86635" providerId="ADAL" clId="{9841558D-B754-4E8F-BF74-6E5BC84350DC}" dt="2024-09-10T08:17:46.526" v="4488" actId="700"/>
          <pc:sldLayoutMkLst>
            <pc:docMk/>
            <pc:sldMasterMk cId="1668797881" sldId="2147483662"/>
            <pc:sldLayoutMk cId="1051901627" sldId="2147483663"/>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1140808881" sldId="2147483664"/>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1633449247" sldId="2147483665"/>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1378604993" sldId="2147483666"/>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1336318877" sldId="2147483667"/>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3693591255" sldId="2147483668"/>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924367190" sldId="2147483669"/>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580294918" sldId="2147483670"/>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3493210908" sldId="2147483671"/>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1883965732" sldId="2147483672"/>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166285929" sldId="2147483673"/>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1959070526" sldId="2147483674"/>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2885299693" sldId="2147483675"/>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638248363" sldId="2147483676"/>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1878506639" sldId="2147483677"/>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1664936731" sldId="2147483678"/>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4144661118" sldId="2147483679"/>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55979799" sldId="2147483680"/>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2687575945" sldId="2147483681"/>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152231012" sldId="2147483682"/>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2409938794" sldId="2147483683"/>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869677480" sldId="2147483684"/>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637767522" sldId="2147483685"/>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1644919498" sldId="2147483686"/>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4285513697" sldId="2147483687"/>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4031944770" sldId="2147483688"/>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1932884764" sldId="2147483689"/>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3179895320" sldId="2147483690"/>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3414676068" sldId="2147483691"/>
          </pc:sldLayoutMkLst>
        </pc:sldLayoutChg>
        <pc:sldLayoutChg chg="del">
          <pc:chgData name="Isobel Bandurek" userId="6d3bc613-7088-47b9-921f-9f7ed0c86635" providerId="ADAL" clId="{9841558D-B754-4E8F-BF74-6E5BC84350DC}" dt="2024-09-10T08:17:46.526" v="4488" actId="700"/>
          <pc:sldLayoutMkLst>
            <pc:docMk/>
            <pc:sldMasterMk cId="1668797881" sldId="2147483662"/>
            <pc:sldLayoutMk cId="2394110300" sldId="2147483692"/>
          </pc:sldLayoutMkLst>
        </pc:sldLayoutChg>
      </pc:sldMasterChg>
    </pc:docChg>
  </pc:docChgLst>
  <pc:docChgLst>
    <pc:chgData name="Margaret Bee" userId="100746d9-4466-4dad-ad3d-ea4e9cfcd0f4" providerId="ADAL" clId="{6CF3B754-6AEB-4705-B242-4473BD2B0515}"/>
    <pc:docChg chg="modSld">
      <pc:chgData name="Margaret Bee" userId="100746d9-4466-4dad-ad3d-ea4e9cfcd0f4" providerId="ADAL" clId="{6CF3B754-6AEB-4705-B242-4473BD2B0515}" dt="2024-11-12T13:12:24.617" v="2" actId="20577"/>
      <pc:docMkLst>
        <pc:docMk/>
      </pc:docMkLst>
      <pc:sldChg chg="modSp mod">
        <pc:chgData name="Margaret Bee" userId="100746d9-4466-4dad-ad3d-ea4e9cfcd0f4" providerId="ADAL" clId="{6CF3B754-6AEB-4705-B242-4473BD2B0515}" dt="2024-11-12T13:12:24.617" v="2" actId="20577"/>
        <pc:sldMkLst>
          <pc:docMk/>
          <pc:sldMk cId="1067677702" sldId="276"/>
        </pc:sldMkLst>
        <pc:spChg chg="mod">
          <ac:chgData name="Margaret Bee" userId="100746d9-4466-4dad-ad3d-ea4e9cfcd0f4" providerId="ADAL" clId="{6CF3B754-6AEB-4705-B242-4473BD2B0515}" dt="2024-11-12T13:12:24.617" v="2" actId="20577"/>
          <ac:spMkLst>
            <pc:docMk/>
            <pc:sldMk cId="1067677702" sldId="276"/>
            <ac:spMk id="5" creationId="{730F4391-7AE6-4F51-2D88-83C12FAAF79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9ACD0B-AA13-470F-B5E3-1900D7C79D0E}" type="doc">
      <dgm:prSet loTypeId="urn:microsoft.com/office/officeart/2009/3/layout/PhasedProcess" loCatId="process" qsTypeId="urn:microsoft.com/office/officeart/2005/8/quickstyle/simple1" qsCatId="simple" csTypeId="urn:microsoft.com/office/officeart/2005/8/colors/accent4_2" csCatId="accent4" phldr="1"/>
      <dgm:spPr/>
      <dgm:t>
        <a:bodyPr/>
        <a:lstStyle/>
        <a:p>
          <a:endParaRPr lang="en-GB"/>
        </a:p>
      </dgm:t>
    </dgm:pt>
    <dgm:pt modelId="{F8A42A23-D403-46CB-AA0B-73C79A7D4B9E}">
      <dgm:prSet phldrT="[Text]"/>
      <dgm:spPr/>
      <dgm:t>
        <a:bodyPr/>
        <a:lstStyle/>
        <a:p>
          <a:r>
            <a:rPr lang="en-GB" dirty="0"/>
            <a:t>Data collection</a:t>
          </a:r>
        </a:p>
      </dgm:t>
    </dgm:pt>
    <dgm:pt modelId="{CA4E4D72-FCCC-415B-98DA-AC5FCC8968E5}" type="parTrans" cxnId="{92E38645-1D72-492B-8515-2D75169E1748}">
      <dgm:prSet/>
      <dgm:spPr/>
      <dgm:t>
        <a:bodyPr/>
        <a:lstStyle/>
        <a:p>
          <a:endParaRPr lang="en-GB"/>
        </a:p>
      </dgm:t>
    </dgm:pt>
    <dgm:pt modelId="{57C54471-A9EE-472D-80BF-2447147D985E}" type="sibTrans" cxnId="{92E38645-1D72-492B-8515-2D75169E1748}">
      <dgm:prSet/>
      <dgm:spPr/>
      <dgm:t>
        <a:bodyPr/>
        <a:lstStyle/>
        <a:p>
          <a:endParaRPr lang="en-GB"/>
        </a:p>
      </dgm:t>
    </dgm:pt>
    <dgm:pt modelId="{ADA9D1B3-F3BB-461A-B272-2405E10EEB40}">
      <dgm:prSet phldrT="[Text]"/>
      <dgm:spPr/>
      <dgm:t>
        <a:bodyPr/>
        <a:lstStyle/>
        <a:p>
          <a:r>
            <a:rPr lang="en-GB" dirty="0"/>
            <a:t>27-question pro forma</a:t>
          </a:r>
        </a:p>
      </dgm:t>
    </dgm:pt>
    <dgm:pt modelId="{C8DA5A45-8932-4D40-9E15-40E84288D58E}" type="parTrans" cxnId="{144FD46D-75EB-46EA-BC1D-6FC13C94D06E}">
      <dgm:prSet/>
      <dgm:spPr/>
      <dgm:t>
        <a:bodyPr/>
        <a:lstStyle/>
        <a:p>
          <a:endParaRPr lang="en-GB"/>
        </a:p>
      </dgm:t>
    </dgm:pt>
    <dgm:pt modelId="{EB18DF15-464D-4444-9CDB-3C0A7BFFDB9D}" type="sibTrans" cxnId="{144FD46D-75EB-46EA-BC1D-6FC13C94D06E}">
      <dgm:prSet/>
      <dgm:spPr/>
      <dgm:t>
        <a:bodyPr/>
        <a:lstStyle/>
        <a:p>
          <a:endParaRPr lang="en-GB"/>
        </a:p>
      </dgm:t>
    </dgm:pt>
    <dgm:pt modelId="{E8EF7C11-6A2C-478E-84F3-802D44A38CCA}">
      <dgm:prSet phldrT="[Text]"/>
      <dgm:spPr/>
      <dgm:t>
        <a:bodyPr/>
        <a:lstStyle/>
        <a:p>
          <a:r>
            <a:rPr lang="en-GB" dirty="0"/>
            <a:t>Analysis</a:t>
          </a:r>
        </a:p>
      </dgm:t>
    </dgm:pt>
    <dgm:pt modelId="{EF069C97-836E-4764-B2D5-8A07CC9FDC54}" type="parTrans" cxnId="{A3D2A1C7-2CAC-4E05-867F-7F7BF26192B0}">
      <dgm:prSet/>
      <dgm:spPr/>
      <dgm:t>
        <a:bodyPr/>
        <a:lstStyle/>
        <a:p>
          <a:endParaRPr lang="en-GB"/>
        </a:p>
      </dgm:t>
    </dgm:pt>
    <dgm:pt modelId="{EB388124-0ADD-4F5B-89F4-918F0D78AC2E}" type="sibTrans" cxnId="{A3D2A1C7-2CAC-4E05-867F-7F7BF26192B0}">
      <dgm:prSet/>
      <dgm:spPr/>
      <dgm:t>
        <a:bodyPr/>
        <a:lstStyle/>
        <a:p>
          <a:endParaRPr lang="en-GB"/>
        </a:p>
      </dgm:t>
    </dgm:pt>
    <dgm:pt modelId="{6F1A4FEA-72C1-47B9-B114-74FF659F6EB2}">
      <dgm:prSet phldrT="[Text]"/>
      <dgm:spPr/>
      <dgm:t>
        <a:bodyPr/>
        <a:lstStyle/>
        <a:p>
          <a:r>
            <a:rPr lang="en-GB" dirty="0"/>
            <a:t>Extracted data into a database, categorised by GACD staff</a:t>
          </a:r>
        </a:p>
      </dgm:t>
    </dgm:pt>
    <dgm:pt modelId="{8C4E0BA4-6B4E-4ECA-BCC3-7D66E6CF143B}" type="parTrans" cxnId="{C63F9846-5AFF-434C-81BA-D2C6607871CB}">
      <dgm:prSet/>
      <dgm:spPr/>
      <dgm:t>
        <a:bodyPr/>
        <a:lstStyle/>
        <a:p>
          <a:endParaRPr lang="en-GB"/>
        </a:p>
      </dgm:t>
    </dgm:pt>
    <dgm:pt modelId="{D04DB09C-746C-4A7E-A7A2-AA976B881BB6}" type="sibTrans" cxnId="{C63F9846-5AFF-434C-81BA-D2C6607871CB}">
      <dgm:prSet/>
      <dgm:spPr/>
      <dgm:t>
        <a:bodyPr/>
        <a:lstStyle/>
        <a:p>
          <a:endParaRPr lang="en-GB"/>
        </a:p>
      </dgm:t>
    </dgm:pt>
    <dgm:pt modelId="{22B9C676-5EF1-4A2A-9E57-24CFE9987461}">
      <dgm:prSet phldrT="[Text]"/>
      <dgm:spPr/>
      <dgm:t>
        <a:bodyPr/>
        <a:lstStyle/>
        <a:p>
          <a:r>
            <a:rPr lang="en-GB" dirty="0"/>
            <a:t>Interpretation</a:t>
          </a:r>
        </a:p>
      </dgm:t>
    </dgm:pt>
    <dgm:pt modelId="{7945EE22-F12A-421D-8223-83278F079E49}" type="parTrans" cxnId="{51CD4C45-1ABF-47DA-BE5D-38B948D38662}">
      <dgm:prSet/>
      <dgm:spPr/>
      <dgm:t>
        <a:bodyPr/>
        <a:lstStyle/>
        <a:p>
          <a:endParaRPr lang="en-GB"/>
        </a:p>
      </dgm:t>
    </dgm:pt>
    <dgm:pt modelId="{94AAC2A3-9CE7-49D7-A711-E81638D9BBEA}" type="sibTrans" cxnId="{51CD4C45-1ABF-47DA-BE5D-38B948D38662}">
      <dgm:prSet/>
      <dgm:spPr/>
      <dgm:t>
        <a:bodyPr/>
        <a:lstStyle/>
        <a:p>
          <a:endParaRPr lang="en-GB"/>
        </a:p>
      </dgm:t>
    </dgm:pt>
    <dgm:pt modelId="{27D2FF3A-5B61-45F9-9F8F-25245B680382}">
      <dgm:prSet phldrT="[Text]"/>
      <dgm:spPr/>
      <dgm:t>
        <a:bodyPr/>
        <a:lstStyle/>
        <a:p>
          <a:r>
            <a:rPr lang="en-GB" dirty="0"/>
            <a:t>Tabulated grouped data</a:t>
          </a:r>
        </a:p>
      </dgm:t>
    </dgm:pt>
    <dgm:pt modelId="{314FFB85-3A7F-47FC-9D1D-A49B64643B06}" type="parTrans" cxnId="{704294DD-9BB8-4ECF-B9A8-8ACFD7D2ADBF}">
      <dgm:prSet/>
      <dgm:spPr/>
      <dgm:t>
        <a:bodyPr/>
        <a:lstStyle/>
        <a:p>
          <a:endParaRPr lang="en-GB"/>
        </a:p>
      </dgm:t>
    </dgm:pt>
    <dgm:pt modelId="{28D523FB-3E98-4D7C-B30C-28D0B395622E}" type="sibTrans" cxnId="{704294DD-9BB8-4ECF-B9A8-8ACFD7D2ADBF}">
      <dgm:prSet/>
      <dgm:spPr/>
      <dgm:t>
        <a:bodyPr/>
        <a:lstStyle/>
        <a:p>
          <a:endParaRPr lang="en-GB"/>
        </a:p>
      </dgm:t>
    </dgm:pt>
    <dgm:pt modelId="{228D968C-4158-4219-A9DA-66710F0B6CC6}">
      <dgm:prSet phldrT="[Text]"/>
      <dgm:spPr/>
      <dgm:t>
        <a:bodyPr/>
        <a:lstStyle/>
        <a:p>
          <a:r>
            <a:rPr lang="en-GB" dirty="0"/>
            <a:t>Reviewed by report contributors</a:t>
          </a:r>
        </a:p>
      </dgm:t>
    </dgm:pt>
    <dgm:pt modelId="{F6F2ED56-2E75-4FCF-967A-CF6525A7D3B7}" type="parTrans" cxnId="{A313661F-5573-4D37-9137-F01A07602AB6}">
      <dgm:prSet/>
      <dgm:spPr/>
      <dgm:t>
        <a:bodyPr/>
        <a:lstStyle/>
        <a:p>
          <a:endParaRPr lang="en-GB"/>
        </a:p>
      </dgm:t>
    </dgm:pt>
    <dgm:pt modelId="{F2723B44-6CDB-4209-AE17-8D6FF555B879}" type="sibTrans" cxnId="{A313661F-5573-4D37-9137-F01A07602AB6}">
      <dgm:prSet/>
      <dgm:spPr/>
      <dgm:t>
        <a:bodyPr/>
        <a:lstStyle/>
        <a:p>
          <a:endParaRPr lang="en-GB"/>
        </a:p>
      </dgm:t>
    </dgm:pt>
    <dgm:pt modelId="{4843BC53-975B-4256-B080-1C8AC3EFE657}">
      <dgm:prSet phldrT="[Text]"/>
      <dgm:spPr/>
      <dgm:t>
        <a:bodyPr/>
        <a:lstStyle/>
        <a:p>
          <a:r>
            <a:rPr lang="en-GB" dirty="0"/>
            <a:t>Narrative synthesis approach, guided by Popay et al</a:t>
          </a:r>
        </a:p>
      </dgm:t>
    </dgm:pt>
    <dgm:pt modelId="{8DC57C70-C0A5-4BA5-BD81-873659380020}" type="parTrans" cxnId="{AC51A9D9-AC1C-4324-9B25-7C63AFE21C4E}">
      <dgm:prSet/>
      <dgm:spPr/>
      <dgm:t>
        <a:bodyPr/>
        <a:lstStyle/>
        <a:p>
          <a:endParaRPr lang="en-GB"/>
        </a:p>
      </dgm:t>
    </dgm:pt>
    <dgm:pt modelId="{D72A8ED1-9E5D-44D8-AC7C-AFF014470DB1}" type="sibTrans" cxnId="{AC51A9D9-AC1C-4324-9B25-7C63AFE21C4E}">
      <dgm:prSet/>
      <dgm:spPr/>
      <dgm:t>
        <a:bodyPr/>
        <a:lstStyle/>
        <a:p>
          <a:endParaRPr lang="en-GB"/>
        </a:p>
      </dgm:t>
    </dgm:pt>
    <dgm:pt modelId="{60DFD313-E2EC-4392-A7AB-81C100E2A88F}" type="pres">
      <dgm:prSet presAssocID="{EA9ACD0B-AA13-470F-B5E3-1900D7C79D0E}" presName="Name0" presStyleCnt="0">
        <dgm:presLayoutVars>
          <dgm:chMax val="3"/>
          <dgm:chPref val="3"/>
          <dgm:bulletEnabled val="1"/>
          <dgm:dir/>
          <dgm:animLvl val="lvl"/>
        </dgm:presLayoutVars>
      </dgm:prSet>
      <dgm:spPr/>
    </dgm:pt>
    <dgm:pt modelId="{2F75673B-D0D2-41FC-B4A6-ACABD426D0B4}" type="pres">
      <dgm:prSet presAssocID="{EA9ACD0B-AA13-470F-B5E3-1900D7C79D0E}" presName="arc1" presStyleLbl="node1" presStyleIdx="0" presStyleCnt="4"/>
      <dgm:spPr/>
    </dgm:pt>
    <dgm:pt modelId="{F00E814B-8E10-4809-BD02-1A8F94D7641A}" type="pres">
      <dgm:prSet presAssocID="{EA9ACD0B-AA13-470F-B5E3-1900D7C79D0E}" presName="arc3" presStyleLbl="node1" presStyleIdx="1" presStyleCnt="4"/>
      <dgm:spPr/>
    </dgm:pt>
    <dgm:pt modelId="{CFDD4F3B-E7F8-46D1-B166-DC98B6BE6AD0}" type="pres">
      <dgm:prSet presAssocID="{EA9ACD0B-AA13-470F-B5E3-1900D7C79D0E}" presName="parentText2" presStyleLbl="revTx" presStyleIdx="0" presStyleCnt="3">
        <dgm:presLayoutVars>
          <dgm:chMax val="4"/>
          <dgm:chPref val="3"/>
          <dgm:bulletEnabled val="1"/>
        </dgm:presLayoutVars>
      </dgm:prSet>
      <dgm:spPr/>
    </dgm:pt>
    <dgm:pt modelId="{7057FC59-757A-4814-B401-BF766144A3AA}" type="pres">
      <dgm:prSet presAssocID="{EA9ACD0B-AA13-470F-B5E3-1900D7C79D0E}" presName="arc2" presStyleLbl="node1" presStyleIdx="2" presStyleCnt="4"/>
      <dgm:spPr/>
    </dgm:pt>
    <dgm:pt modelId="{FCAA3AC9-4200-4207-BC51-D130236C1282}" type="pres">
      <dgm:prSet presAssocID="{EA9ACD0B-AA13-470F-B5E3-1900D7C79D0E}" presName="arc4" presStyleLbl="node1" presStyleIdx="3" presStyleCnt="4"/>
      <dgm:spPr/>
    </dgm:pt>
    <dgm:pt modelId="{A119DAED-AB7D-4A17-9085-6CED2C43951C}" type="pres">
      <dgm:prSet presAssocID="{EA9ACD0B-AA13-470F-B5E3-1900D7C79D0E}" presName="parentText3" presStyleLbl="revTx" presStyleIdx="1" presStyleCnt="3">
        <dgm:presLayoutVars>
          <dgm:chMax val="1"/>
          <dgm:chPref val="1"/>
          <dgm:bulletEnabled val="1"/>
        </dgm:presLayoutVars>
      </dgm:prSet>
      <dgm:spPr/>
    </dgm:pt>
    <dgm:pt modelId="{A1E9186B-742B-4DE5-B173-F27CC5EC5755}" type="pres">
      <dgm:prSet presAssocID="{EA9ACD0B-AA13-470F-B5E3-1900D7C79D0E}" presName="middleComposite" presStyleCnt="0"/>
      <dgm:spPr/>
    </dgm:pt>
    <dgm:pt modelId="{943FCF6D-30A5-42AB-9236-3D596197A8E9}" type="pres">
      <dgm:prSet presAssocID="{6F1A4FEA-72C1-47B9-B114-74FF659F6EB2}" presName="circ1" presStyleLbl="vennNode1" presStyleIdx="0" presStyleCnt="5"/>
      <dgm:spPr/>
    </dgm:pt>
    <dgm:pt modelId="{540BD856-343F-45EB-A75E-01A67A87E5D1}" type="pres">
      <dgm:prSet presAssocID="{6F1A4FEA-72C1-47B9-B114-74FF659F6EB2}" presName="circ1Tx" presStyleLbl="revTx" presStyleIdx="1" presStyleCnt="3">
        <dgm:presLayoutVars>
          <dgm:chMax val="0"/>
          <dgm:chPref val="0"/>
        </dgm:presLayoutVars>
      </dgm:prSet>
      <dgm:spPr/>
    </dgm:pt>
    <dgm:pt modelId="{8811C642-925E-418D-AFA5-48B858283356}" type="pres">
      <dgm:prSet presAssocID="{4843BC53-975B-4256-B080-1C8AC3EFE657}" presName="circ2" presStyleLbl="vennNode1" presStyleIdx="1" presStyleCnt="5"/>
      <dgm:spPr/>
    </dgm:pt>
    <dgm:pt modelId="{C1F3E6D9-F3A9-445D-912A-4B41D0D0BB5E}" type="pres">
      <dgm:prSet presAssocID="{4843BC53-975B-4256-B080-1C8AC3EFE657}" presName="circ2Tx" presStyleLbl="revTx" presStyleIdx="1" presStyleCnt="3">
        <dgm:presLayoutVars>
          <dgm:chMax val="0"/>
          <dgm:chPref val="0"/>
        </dgm:presLayoutVars>
      </dgm:prSet>
      <dgm:spPr/>
    </dgm:pt>
    <dgm:pt modelId="{EAC44C94-1E0C-48D2-9532-9C0000DE4143}" type="pres">
      <dgm:prSet presAssocID="{EA9ACD0B-AA13-470F-B5E3-1900D7C79D0E}" presName="leftComposite" presStyleCnt="0"/>
      <dgm:spPr/>
    </dgm:pt>
    <dgm:pt modelId="{B36D5664-AB8C-4B89-AC10-72061FA0A2D7}" type="pres">
      <dgm:prSet presAssocID="{ADA9D1B3-F3BB-461A-B272-2405E10EEB40}" presName="childText1_1" presStyleLbl="vennNode1" presStyleIdx="2" presStyleCnt="5">
        <dgm:presLayoutVars>
          <dgm:chMax val="0"/>
          <dgm:chPref val="0"/>
        </dgm:presLayoutVars>
      </dgm:prSet>
      <dgm:spPr/>
    </dgm:pt>
    <dgm:pt modelId="{59A75022-A622-4C11-BD8D-B1D69258BDD9}" type="pres">
      <dgm:prSet presAssocID="{ADA9D1B3-F3BB-461A-B272-2405E10EEB40}" presName="ellipse1" presStyleLbl="vennNode1" presStyleIdx="3" presStyleCnt="5"/>
      <dgm:spPr/>
    </dgm:pt>
    <dgm:pt modelId="{3B6F8BCC-90A0-4BB8-8BEB-BD3BC7C47AD2}" type="pres">
      <dgm:prSet presAssocID="{ADA9D1B3-F3BB-461A-B272-2405E10EEB40}" presName="ellipse2" presStyleLbl="vennNode1" presStyleIdx="4" presStyleCnt="5"/>
      <dgm:spPr/>
    </dgm:pt>
    <dgm:pt modelId="{D74CC347-265D-4530-B56B-E655F4556C67}" type="pres">
      <dgm:prSet presAssocID="{EA9ACD0B-AA13-470F-B5E3-1900D7C79D0E}" presName="rightChild" presStyleLbl="node2" presStyleIdx="0" presStyleCnt="1">
        <dgm:presLayoutVars>
          <dgm:chMax val="0"/>
          <dgm:chPref val="0"/>
        </dgm:presLayoutVars>
      </dgm:prSet>
      <dgm:spPr/>
    </dgm:pt>
    <dgm:pt modelId="{58E638F9-7EBE-4691-8C89-22D8EDCA82E9}" type="pres">
      <dgm:prSet presAssocID="{EA9ACD0B-AA13-470F-B5E3-1900D7C79D0E}" presName="parentText1" presStyleLbl="revTx" presStyleIdx="2" presStyleCnt="3">
        <dgm:presLayoutVars>
          <dgm:chMax val="4"/>
          <dgm:chPref val="3"/>
          <dgm:bulletEnabled val="1"/>
        </dgm:presLayoutVars>
      </dgm:prSet>
      <dgm:spPr/>
    </dgm:pt>
  </dgm:ptLst>
  <dgm:cxnLst>
    <dgm:cxn modelId="{25633202-ABB2-4661-AE44-5BA4E46BC314}" type="presOf" srcId="{6F1A4FEA-72C1-47B9-B114-74FF659F6EB2}" destId="{943FCF6D-30A5-42AB-9236-3D596197A8E9}" srcOrd="0" destOrd="0" presId="urn:microsoft.com/office/officeart/2009/3/layout/PhasedProcess"/>
    <dgm:cxn modelId="{A313661F-5573-4D37-9137-F01A07602AB6}" srcId="{22B9C676-5EF1-4A2A-9E57-24CFE9987461}" destId="{228D968C-4158-4219-A9DA-66710F0B6CC6}" srcOrd="1" destOrd="0" parTransId="{F6F2ED56-2E75-4FCF-967A-CF6525A7D3B7}" sibTransId="{F2723B44-6CDB-4209-AE17-8D6FF555B879}"/>
    <dgm:cxn modelId="{51CD4C45-1ABF-47DA-BE5D-38B948D38662}" srcId="{EA9ACD0B-AA13-470F-B5E3-1900D7C79D0E}" destId="{22B9C676-5EF1-4A2A-9E57-24CFE9987461}" srcOrd="2" destOrd="0" parTransId="{7945EE22-F12A-421D-8223-83278F079E49}" sibTransId="{94AAC2A3-9CE7-49D7-A711-E81638D9BBEA}"/>
    <dgm:cxn modelId="{92E38645-1D72-492B-8515-2D75169E1748}" srcId="{EA9ACD0B-AA13-470F-B5E3-1900D7C79D0E}" destId="{F8A42A23-D403-46CB-AA0B-73C79A7D4B9E}" srcOrd="0" destOrd="0" parTransId="{CA4E4D72-FCCC-415B-98DA-AC5FCC8968E5}" sibTransId="{57C54471-A9EE-472D-80BF-2447147D985E}"/>
    <dgm:cxn modelId="{C63F9846-5AFF-434C-81BA-D2C6607871CB}" srcId="{E8EF7C11-6A2C-478E-84F3-802D44A38CCA}" destId="{6F1A4FEA-72C1-47B9-B114-74FF659F6EB2}" srcOrd="0" destOrd="0" parTransId="{8C4E0BA4-6B4E-4ECA-BCC3-7D66E6CF143B}" sibTransId="{D04DB09C-746C-4A7E-A7A2-AA976B881BB6}"/>
    <dgm:cxn modelId="{062F5C6C-A7DE-4EF4-A9A5-DC7DBDB6C51D}" type="presOf" srcId="{27D2FF3A-5B61-45F9-9F8F-25245B680382}" destId="{D74CC347-265D-4530-B56B-E655F4556C67}" srcOrd="0" destOrd="0" presId="urn:microsoft.com/office/officeart/2009/3/layout/PhasedProcess"/>
    <dgm:cxn modelId="{9697E46C-BB64-4DBD-90F7-FDDFA5EB7885}" type="presOf" srcId="{E8EF7C11-6A2C-478E-84F3-802D44A38CCA}" destId="{CFDD4F3B-E7F8-46D1-B166-DC98B6BE6AD0}" srcOrd="0" destOrd="0" presId="urn:microsoft.com/office/officeart/2009/3/layout/PhasedProcess"/>
    <dgm:cxn modelId="{144FD46D-75EB-46EA-BC1D-6FC13C94D06E}" srcId="{F8A42A23-D403-46CB-AA0B-73C79A7D4B9E}" destId="{ADA9D1B3-F3BB-461A-B272-2405E10EEB40}" srcOrd="0" destOrd="0" parTransId="{C8DA5A45-8932-4D40-9E15-40E84288D58E}" sibTransId="{EB18DF15-464D-4444-9CDB-3C0A7BFFDB9D}"/>
    <dgm:cxn modelId="{DE0E4A97-1A01-4F59-BD87-6E93E27DCB7A}" type="presOf" srcId="{228D968C-4158-4219-A9DA-66710F0B6CC6}" destId="{D74CC347-265D-4530-B56B-E655F4556C67}" srcOrd="0" destOrd="1" presId="urn:microsoft.com/office/officeart/2009/3/layout/PhasedProcess"/>
    <dgm:cxn modelId="{6BDCD6A7-D844-439E-9719-20304AB9A2DB}" type="presOf" srcId="{ADA9D1B3-F3BB-461A-B272-2405E10EEB40}" destId="{B36D5664-AB8C-4B89-AC10-72061FA0A2D7}" srcOrd="0" destOrd="0" presId="urn:microsoft.com/office/officeart/2009/3/layout/PhasedProcess"/>
    <dgm:cxn modelId="{A3D2A1C7-2CAC-4E05-867F-7F7BF26192B0}" srcId="{EA9ACD0B-AA13-470F-B5E3-1900D7C79D0E}" destId="{E8EF7C11-6A2C-478E-84F3-802D44A38CCA}" srcOrd="1" destOrd="0" parTransId="{EF069C97-836E-4764-B2D5-8A07CC9FDC54}" sibTransId="{EB388124-0ADD-4F5B-89F4-918F0D78AC2E}"/>
    <dgm:cxn modelId="{05EF09C9-4F50-4938-9A9A-7CB38A48B316}" type="presOf" srcId="{EA9ACD0B-AA13-470F-B5E3-1900D7C79D0E}" destId="{60DFD313-E2EC-4392-A7AB-81C100E2A88F}" srcOrd="0" destOrd="0" presId="urn:microsoft.com/office/officeart/2009/3/layout/PhasedProcess"/>
    <dgm:cxn modelId="{D5C942D6-CD13-4EA2-982D-2F66F9164CC8}" type="presOf" srcId="{4843BC53-975B-4256-B080-1C8AC3EFE657}" destId="{C1F3E6D9-F3A9-445D-912A-4B41D0D0BB5E}" srcOrd="1" destOrd="0" presId="urn:microsoft.com/office/officeart/2009/3/layout/PhasedProcess"/>
    <dgm:cxn modelId="{AC51A9D9-AC1C-4324-9B25-7C63AFE21C4E}" srcId="{E8EF7C11-6A2C-478E-84F3-802D44A38CCA}" destId="{4843BC53-975B-4256-B080-1C8AC3EFE657}" srcOrd="1" destOrd="0" parTransId="{8DC57C70-C0A5-4BA5-BD81-873659380020}" sibTransId="{D72A8ED1-9E5D-44D8-AC7C-AFF014470DB1}"/>
    <dgm:cxn modelId="{704294DD-9BB8-4ECF-B9A8-8ACFD7D2ADBF}" srcId="{22B9C676-5EF1-4A2A-9E57-24CFE9987461}" destId="{27D2FF3A-5B61-45F9-9F8F-25245B680382}" srcOrd="0" destOrd="0" parTransId="{314FFB85-3A7F-47FC-9D1D-A49B64643B06}" sibTransId="{28D523FB-3E98-4D7C-B30C-28D0B395622E}"/>
    <dgm:cxn modelId="{946523DF-0580-4EA0-8C83-FE2394CADDC1}" type="presOf" srcId="{4843BC53-975B-4256-B080-1C8AC3EFE657}" destId="{8811C642-925E-418D-AFA5-48B858283356}" srcOrd="0" destOrd="0" presId="urn:microsoft.com/office/officeart/2009/3/layout/PhasedProcess"/>
    <dgm:cxn modelId="{79512CE6-0EED-4CE3-BD5C-4DC3DB4764A4}" type="presOf" srcId="{F8A42A23-D403-46CB-AA0B-73C79A7D4B9E}" destId="{58E638F9-7EBE-4691-8C89-22D8EDCA82E9}" srcOrd="0" destOrd="0" presId="urn:microsoft.com/office/officeart/2009/3/layout/PhasedProcess"/>
    <dgm:cxn modelId="{1B5AA5F6-143A-4D6A-AF64-0DC131B82B5B}" type="presOf" srcId="{6F1A4FEA-72C1-47B9-B114-74FF659F6EB2}" destId="{540BD856-343F-45EB-A75E-01A67A87E5D1}" srcOrd="1" destOrd="0" presId="urn:microsoft.com/office/officeart/2009/3/layout/PhasedProcess"/>
    <dgm:cxn modelId="{07E1A8F8-1BA7-40CC-9959-23C67709BC9C}" type="presOf" srcId="{22B9C676-5EF1-4A2A-9E57-24CFE9987461}" destId="{A119DAED-AB7D-4A17-9085-6CED2C43951C}" srcOrd="0" destOrd="0" presId="urn:microsoft.com/office/officeart/2009/3/layout/PhasedProcess"/>
    <dgm:cxn modelId="{0540D93B-3EF1-4134-87C1-34B073E19489}" type="presParOf" srcId="{60DFD313-E2EC-4392-A7AB-81C100E2A88F}" destId="{2F75673B-D0D2-41FC-B4A6-ACABD426D0B4}" srcOrd="0" destOrd="0" presId="urn:microsoft.com/office/officeart/2009/3/layout/PhasedProcess"/>
    <dgm:cxn modelId="{170F06A7-1091-41FB-82CB-6EC58169A790}" type="presParOf" srcId="{60DFD313-E2EC-4392-A7AB-81C100E2A88F}" destId="{F00E814B-8E10-4809-BD02-1A8F94D7641A}" srcOrd="1" destOrd="0" presId="urn:microsoft.com/office/officeart/2009/3/layout/PhasedProcess"/>
    <dgm:cxn modelId="{AAFBED28-6DB0-4F36-A2EA-7F77778A6F5C}" type="presParOf" srcId="{60DFD313-E2EC-4392-A7AB-81C100E2A88F}" destId="{CFDD4F3B-E7F8-46D1-B166-DC98B6BE6AD0}" srcOrd="2" destOrd="0" presId="urn:microsoft.com/office/officeart/2009/3/layout/PhasedProcess"/>
    <dgm:cxn modelId="{C5C05E03-C909-40E8-9287-546F38534564}" type="presParOf" srcId="{60DFD313-E2EC-4392-A7AB-81C100E2A88F}" destId="{7057FC59-757A-4814-B401-BF766144A3AA}" srcOrd="3" destOrd="0" presId="urn:microsoft.com/office/officeart/2009/3/layout/PhasedProcess"/>
    <dgm:cxn modelId="{F550333D-D625-4979-8443-BFBD5C1940AA}" type="presParOf" srcId="{60DFD313-E2EC-4392-A7AB-81C100E2A88F}" destId="{FCAA3AC9-4200-4207-BC51-D130236C1282}" srcOrd="4" destOrd="0" presId="urn:microsoft.com/office/officeart/2009/3/layout/PhasedProcess"/>
    <dgm:cxn modelId="{29C6A34F-ECDE-4BA4-8CE8-924D127A1C71}" type="presParOf" srcId="{60DFD313-E2EC-4392-A7AB-81C100E2A88F}" destId="{A119DAED-AB7D-4A17-9085-6CED2C43951C}" srcOrd="5" destOrd="0" presId="urn:microsoft.com/office/officeart/2009/3/layout/PhasedProcess"/>
    <dgm:cxn modelId="{3E5BDFDD-7C02-41EC-BD03-ECAF65F0D932}" type="presParOf" srcId="{60DFD313-E2EC-4392-A7AB-81C100E2A88F}" destId="{A1E9186B-742B-4DE5-B173-F27CC5EC5755}" srcOrd="6" destOrd="0" presId="urn:microsoft.com/office/officeart/2009/3/layout/PhasedProcess"/>
    <dgm:cxn modelId="{C9D0C8A6-2665-41D4-BCF2-01CB70C2DD2F}" type="presParOf" srcId="{A1E9186B-742B-4DE5-B173-F27CC5EC5755}" destId="{943FCF6D-30A5-42AB-9236-3D596197A8E9}" srcOrd="0" destOrd="0" presId="urn:microsoft.com/office/officeart/2009/3/layout/PhasedProcess"/>
    <dgm:cxn modelId="{6CB1C719-08D5-4544-B1BC-6AC9B66171F6}" type="presParOf" srcId="{A1E9186B-742B-4DE5-B173-F27CC5EC5755}" destId="{540BD856-343F-45EB-A75E-01A67A87E5D1}" srcOrd="1" destOrd="0" presId="urn:microsoft.com/office/officeart/2009/3/layout/PhasedProcess"/>
    <dgm:cxn modelId="{2B6149B6-D52C-41A6-AAAA-1C7B2DE7ECF9}" type="presParOf" srcId="{A1E9186B-742B-4DE5-B173-F27CC5EC5755}" destId="{8811C642-925E-418D-AFA5-48B858283356}" srcOrd="2" destOrd="0" presId="urn:microsoft.com/office/officeart/2009/3/layout/PhasedProcess"/>
    <dgm:cxn modelId="{76F5FF1C-ED90-4FDA-B5AC-7CCF1AAABA27}" type="presParOf" srcId="{A1E9186B-742B-4DE5-B173-F27CC5EC5755}" destId="{C1F3E6D9-F3A9-445D-912A-4B41D0D0BB5E}" srcOrd="3" destOrd="0" presId="urn:microsoft.com/office/officeart/2009/3/layout/PhasedProcess"/>
    <dgm:cxn modelId="{6989B457-681F-440C-8828-FD2BCF2D5EB1}" type="presParOf" srcId="{60DFD313-E2EC-4392-A7AB-81C100E2A88F}" destId="{EAC44C94-1E0C-48D2-9532-9C0000DE4143}" srcOrd="7" destOrd="0" presId="urn:microsoft.com/office/officeart/2009/3/layout/PhasedProcess"/>
    <dgm:cxn modelId="{9EE380F7-2195-4002-8F1C-75C53287FD58}" type="presParOf" srcId="{EAC44C94-1E0C-48D2-9532-9C0000DE4143}" destId="{B36D5664-AB8C-4B89-AC10-72061FA0A2D7}" srcOrd="0" destOrd="0" presId="urn:microsoft.com/office/officeart/2009/3/layout/PhasedProcess"/>
    <dgm:cxn modelId="{5B65D5B0-CE99-4317-BA9D-BDCE7A978789}" type="presParOf" srcId="{EAC44C94-1E0C-48D2-9532-9C0000DE4143}" destId="{59A75022-A622-4C11-BD8D-B1D69258BDD9}" srcOrd="1" destOrd="0" presId="urn:microsoft.com/office/officeart/2009/3/layout/PhasedProcess"/>
    <dgm:cxn modelId="{945CB2C3-2852-4BA1-B964-963A5DE636BC}" type="presParOf" srcId="{EAC44C94-1E0C-48D2-9532-9C0000DE4143}" destId="{3B6F8BCC-90A0-4BB8-8BEB-BD3BC7C47AD2}" srcOrd="2" destOrd="0" presId="urn:microsoft.com/office/officeart/2009/3/layout/PhasedProcess"/>
    <dgm:cxn modelId="{EB169264-8275-43E2-BD59-EE12B13AD736}" type="presParOf" srcId="{60DFD313-E2EC-4392-A7AB-81C100E2A88F}" destId="{D74CC347-265D-4530-B56B-E655F4556C67}" srcOrd="8" destOrd="0" presId="urn:microsoft.com/office/officeart/2009/3/layout/PhasedProcess"/>
    <dgm:cxn modelId="{C2698433-0EE4-4201-8BD4-47F9DA52AB48}" type="presParOf" srcId="{60DFD313-E2EC-4392-A7AB-81C100E2A88F}" destId="{58E638F9-7EBE-4691-8C89-22D8EDCA82E9}" srcOrd="9" destOrd="0" presId="urn:microsoft.com/office/officeart/2009/3/layout/Phased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FD859-3117-4EEA-A68F-89F7C8CFF3C3}" type="doc">
      <dgm:prSet loTypeId="urn:microsoft.com/office/officeart/2005/8/layout/hList1" loCatId="list" qsTypeId="urn:microsoft.com/office/officeart/2005/8/quickstyle/simple1" qsCatId="simple" csTypeId="urn:microsoft.com/office/officeart/2005/8/colors/accent4_2" csCatId="accent4" phldr="1"/>
      <dgm:spPr/>
      <dgm:t>
        <a:bodyPr/>
        <a:lstStyle/>
        <a:p>
          <a:endParaRPr lang="en-GB"/>
        </a:p>
      </dgm:t>
    </dgm:pt>
    <dgm:pt modelId="{740381B6-4E18-4861-B338-92880650971F}">
      <dgm:prSet phldrT="[Text]"/>
      <dgm:spPr/>
      <dgm:t>
        <a:bodyPr/>
        <a:lstStyle/>
        <a:p>
          <a:r>
            <a:rPr lang="en-GB" dirty="0"/>
            <a:t>Intervention retrofitting</a:t>
          </a:r>
        </a:p>
      </dgm:t>
    </dgm:pt>
    <dgm:pt modelId="{BFC8ED26-DD7B-41AC-A331-49B9B20F7BF7}" type="parTrans" cxnId="{C60709C3-0FB9-4624-B52F-0175C9F5B8A2}">
      <dgm:prSet/>
      <dgm:spPr/>
      <dgm:t>
        <a:bodyPr/>
        <a:lstStyle/>
        <a:p>
          <a:endParaRPr lang="en-GB"/>
        </a:p>
      </dgm:t>
    </dgm:pt>
    <dgm:pt modelId="{474FA8EC-DCCE-4DB4-BD1C-F74F98DC91C6}" type="sibTrans" cxnId="{C60709C3-0FB9-4624-B52F-0175C9F5B8A2}">
      <dgm:prSet/>
      <dgm:spPr/>
      <dgm:t>
        <a:bodyPr/>
        <a:lstStyle/>
        <a:p>
          <a:endParaRPr lang="en-GB"/>
        </a:p>
      </dgm:t>
    </dgm:pt>
    <dgm:pt modelId="{1062D8F8-5DD6-4A10-91EC-7B95CA9637E9}">
      <dgm:prSet custT="1"/>
      <dgm:spPr/>
      <dgm:t>
        <a:bodyPr/>
        <a:lstStyle/>
        <a:p>
          <a:r>
            <a:rPr lang="en-GB" sz="2000"/>
            <a:t>Asked project teams to retrofit interventions into contemporary reporting guidelines, outcome frameworks, and strategy categories.</a:t>
          </a:r>
          <a:endParaRPr lang="en-GB" sz="2000" dirty="0"/>
        </a:p>
      </dgm:t>
    </dgm:pt>
    <dgm:pt modelId="{45DFEA97-FAFF-467B-A7F6-EC51AC8BA105}" type="parTrans" cxnId="{6FEAE78D-3156-4E9A-8509-640A9A0CB2D4}">
      <dgm:prSet/>
      <dgm:spPr/>
      <dgm:t>
        <a:bodyPr/>
        <a:lstStyle/>
        <a:p>
          <a:endParaRPr lang="en-GB"/>
        </a:p>
      </dgm:t>
    </dgm:pt>
    <dgm:pt modelId="{2DDBC831-7F71-4493-83E8-7EE3A3A3EE49}" type="sibTrans" cxnId="{6FEAE78D-3156-4E9A-8509-640A9A0CB2D4}">
      <dgm:prSet/>
      <dgm:spPr/>
      <dgm:t>
        <a:bodyPr/>
        <a:lstStyle/>
        <a:p>
          <a:endParaRPr lang="en-GB"/>
        </a:p>
      </dgm:t>
    </dgm:pt>
    <dgm:pt modelId="{102E9267-E1DC-46A7-A419-E34279D07D5D}">
      <dgm:prSet/>
      <dgm:spPr/>
      <dgm:t>
        <a:bodyPr/>
        <a:lstStyle/>
        <a:p>
          <a:r>
            <a:rPr lang="en-GB"/>
            <a:t>Heterogeneity</a:t>
          </a:r>
          <a:endParaRPr lang="en-GB" dirty="0"/>
        </a:p>
      </dgm:t>
    </dgm:pt>
    <dgm:pt modelId="{B676FD38-AF04-4D30-87C4-85AF8E038E34}" type="parTrans" cxnId="{FC262F55-65CB-4193-802E-993B656393C0}">
      <dgm:prSet/>
      <dgm:spPr/>
      <dgm:t>
        <a:bodyPr/>
        <a:lstStyle/>
        <a:p>
          <a:endParaRPr lang="en-GB"/>
        </a:p>
      </dgm:t>
    </dgm:pt>
    <dgm:pt modelId="{757CFF80-00BC-49C1-9CD7-B34A1200A352}" type="sibTrans" cxnId="{FC262F55-65CB-4193-802E-993B656393C0}">
      <dgm:prSet/>
      <dgm:spPr/>
      <dgm:t>
        <a:bodyPr/>
        <a:lstStyle/>
        <a:p>
          <a:endParaRPr lang="en-GB"/>
        </a:p>
      </dgm:t>
    </dgm:pt>
    <dgm:pt modelId="{BD3725F3-4331-4205-B0C3-A5E533ACB7AD}">
      <dgm:prSet custT="1"/>
      <dgm:spPr/>
      <dgm:t>
        <a:bodyPr/>
        <a:lstStyle/>
        <a:p>
          <a:r>
            <a:rPr lang="en-GB" sz="2000"/>
            <a:t>Identified inherent variability in research projects, particularly in implementation strategy design and application.</a:t>
          </a:r>
          <a:endParaRPr lang="en-GB" sz="2000" dirty="0"/>
        </a:p>
      </dgm:t>
    </dgm:pt>
    <dgm:pt modelId="{CE333A40-64E4-40D1-8CF6-AB3344BE53FB}" type="parTrans" cxnId="{8750C7D0-6265-4123-AD76-D03862717D15}">
      <dgm:prSet/>
      <dgm:spPr/>
      <dgm:t>
        <a:bodyPr/>
        <a:lstStyle/>
        <a:p>
          <a:endParaRPr lang="en-GB"/>
        </a:p>
      </dgm:t>
    </dgm:pt>
    <dgm:pt modelId="{EACA1CB7-37B4-4B84-9A68-719A13FD202B}" type="sibTrans" cxnId="{8750C7D0-6265-4123-AD76-D03862717D15}">
      <dgm:prSet/>
      <dgm:spPr/>
      <dgm:t>
        <a:bodyPr/>
        <a:lstStyle/>
        <a:p>
          <a:endParaRPr lang="en-GB"/>
        </a:p>
      </dgm:t>
    </dgm:pt>
    <dgm:pt modelId="{9FF85795-3EC5-4E3E-A1D0-068C1F58423E}">
      <dgm:prSet/>
      <dgm:spPr/>
      <dgm:t>
        <a:bodyPr/>
        <a:lstStyle/>
        <a:p>
          <a:r>
            <a:rPr lang="en-GB"/>
            <a:t>Metasynthesis</a:t>
          </a:r>
          <a:endParaRPr lang="en-GB" dirty="0"/>
        </a:p>
      </dgm:t>
    </dgm:pt>
    <dgm:pt modelId="{C6A8CBDF-A545-4BD2-BCF4-DC0493054721}" type="parTrans" cxnId="{4A187D1C-0BF7-48B5-83D3-3D640C3CE8B6}">
      <dgm:prSet/>
      <dgm:spPr/>
      <dgm:t>
        <a:bodyPr/>
        <a:lstStyle/>
        <a:p>
          <a:endParaRPr lang="en-GB"/>
        </a:p>
      </dgm:t>
    </dgm:pt>
    <dgm:pt modelId="{B3DB516D-C6D2-43E5-ABD7-3CD061AD1545}" type="sibTrans" cxnId="{4A187D1C-0BF7-48B5-83D3-3D640C3CE8B6}">
      <dgm:prSet/>
      <dgm:spPr/>
      <dgm:t>
        <a:bodyPr/>
        <a:lstStyle/>
        <a:p>
          <a:endParaRPr lang="en-GB"/>
        </a:p>
      </dgm:t>
    </dgm:pt>
    <dgm:pt modelId="{70E24340-450F-4F48-964E-D2B5D8088723}">
      <dgm:prSet custT="1"/>
      <dgm:spPr/>
      <dgm:t>
        <a:bodyPr/>
        <a:lstStyle/>
        <a:p>
          <a:r>
            <a:rPr lang="en-GB" sz="2000" dirty="0"/>
            <a:t>Difficulty in identifying a common rubric among implementation research projects.</a:t>
          </a:r>
        </a:p>
      </dgm:t>
    </dgm:pt>
    <dgm:pt modelId="{ECA5923F-E7A2-4AA9-9EBB-9B7572859218}" type="parTrans" cxnId="{05DB2866-8AD7-4A94-AAC8-15BD67CDC245}">
      <dgm:prSet/>
      <dgm:spPr/>
      <dgm:t>
        <a:bodyPr/>
        <a:lstStyle/>
        <a:p>
          <a:endParaRPr lang="en-GB"/>
        </a:p>
      </dgm:t>
    </dgm:pt>
    <dgm:pt modelId="{85DC6B4B-671B-4E6F-91FC-7BE126BC2FF0}" type="sibTrans" cxnId="{05DB2866-8AD7-4A94-AAC8-15BD67CDC245}">
      <dgm:prSet/>
      <dgm:spPr/>
      <dgm:t>
        <a:bodyPr/>
        <a:lstStyle/>
        <a:p>
          <a:endParaRPr lang="en-GB"/>
        </a:p>
      </dgm:t>
    </dgm:pt>
    <dgm:pt modelId="{5AFA5A14-4D70-4C38-80A5-D6586B9EE670}">
      <dgm:prSet custT="1"/>
      <dgm:spPr/>
      <dgm:t>
        <a:bodyPr/>
        <a:lstStyle/>
        <a:p>
          <a:r>
            <a:rPr lang="en-GB" sz="2000" dirty="0"/>
            <a:t>Contributors made a bold attempt to address this.</a:t>
          </a:r>
        </a:p>
      </dgm:t>
    </dgm:pt>
    <dgm:pt modelId="{9D97666A-F3D5-4E2B-B931-20897C8D69FC}" type="parTrans" cxnId="{28063477-C049-4F36-98E9-97E3913E7D04}">
      <dgm:prSet/>
      <dgm:spPr/>
      <dgm:t>
        <a:bodyPr/>
        <a:lstStyle/>
        <a:p>
          <a:endParaRPr lang="en-GB"/>
        </a:p>
      </dgm:t>
    </dgm:pt>
    <dgm:pt modelId="{0000218B-9307-43BB-98C9-FC71777BEA20}" type="sibTrans" cxnId="{28063477-C049-4F36-98E9-97E3913E7D04}">
      <dgm:prSet/>
      <dgm:spPr/>
      <dgm:t>
        <a:bodyPr/>
        <a:lstStyle/>
        <a:p>
          <a:endParaRPr lang="en-GB"/>
        </a:p>
      </dgm:t>
    </dgm:pt>
    <dgm:pt modelId="{E85F928E-4703-4656-96CA-CB8845A2A3E2}" type="pres">
      <dgm:prSet presAssocID="{525FD859-3117-4EEA-A68F-89F7C8CFF3C3}" presName="Name0" presStyleCnt="0">
        <dgm:presLayoutVars>
          <dgm:dir/>
          <dgm:animLvl val="lvl"/>
          <dgm:resizeHandles val="exact"/>
        </dgm:presLayoutVars>
      </dgm:prSet>
      <dgm:spPr/>
    </dgm:pt>
    <dgm:pt modelId="{549A6B70-B2D8-4B26-8CD7-53EE9547ADF6}" type="pres">
      <dgm:prSet presAssocID="{740381B6-4E18-4861-B338-92880650971F}" presName="composite" presStyleCnt="0"/>
      <dgm:spPr/>
    </dgm:pt>
    <dgm:pt modelId="{8CE5A5FE-CBE0-4DF2-92B1-7880E8263E0C}" type="pres">
      <dgm:prSet presAssocID="{740381B6-4E18-4861-B338-92880650971F}" presName="parTx" presStyleLbl="alignNode1" presStyleIdx="0" presStyleCnt="3">
        <dgm:presLayoutVars>
          <dgm:chMax val="0"/>
          <dgm:chPref val="0"/>
          <dgm:bulletEnabled val="1"/>
        </dgm:presLayoutVars>
      </dgm:prSet>
      <dgm:spPr/>
    </dgm:pt>
    <dgm:pt modelId="{E4760290-4B16-480C-930C-43D7052DD6E5}" type="pres">
      <dgm:prSet presAssocID="{740381B6-4E18-4861-B338-92880650971F}" presName="desTx" presStyleLbl="alignAccFollowNode1" presStyleIdx="0" presStyleCnt="3">
        <dgm:presLayoutVars>
          <dgm:bulletEnabled val="1"/>
        </dgm:presLayoutVars>
      </dgm:prSet>
      <dgm:spPr/>
    </dgm:pt>
    <dgm:pt modelId="{81A563D8-706A-4462-9C23-F318A7FFEA06}" type="pres">
      <dgm:prSet presAssocID="{474FA8EC-DCCE-4DB4-BD1C-F74F98DC91C6}" presName="space" presStyleCnt="0"/>
      <dgm:spPr/>
    </dgm:pt>
    <dgm:pt modelId="{A4BB608E-1713-4C23-AFB6-2C5569F89A3E}" type="pres">
      <dgm:prSet presAssocID="{102E9267-E1DC-46A7-A419-E34279D07D5D}" presName="composite" presStyleCnt="0"/>
      <dgm:spPr/>
    </dgm:pt>
    <dgm:pt modelId="{CFA6C22A-29B1-45F4-9D78-24021F395D5F}" type="pres">
      <dgm:prSet presAssocID="{102E9267-E1DC-46A7-A419-E34279D07D5D}" presName="parTx" presStyleLbl="alignNode1" presStyleIdx="1" presStyleCnt="3">
        <dgm:presLayoutVars>
          <dgm:chMax val="0"/>
          <dgm:chPref val="0"/>
          <dgm:bulletEnabled val="1"/>
        </dgm:presLayoutVars>
      </dgm:prSet>
      <dgm:spPr/>
    </dgm:pt>
    <dgm:pt modelId="{B2E14809-DEA8-4246-A9DF-0500E834D6F5}" type="pres">
      <dgm:prSet presAssocID="{102E9267-E1DC-46A7-A419-E34279D07D5D}" presName="desTx" presStyleLbl="alignAccFollowNode1" presStyleIdx="1" presStyleCnt="3">
        <dgm:presLayoutVars>
          <dgm:bulletEnabled val="1"/>
        </dgm:presLayoutVars>
      </dgm:prSet>
      <dgm:spPr/>
    </dgm:pt>
    <dgm:pt modelId="{6263DECF-D49F-454F-85D9-8661A0F991CB}" type="pres">
      <dgm:prSet presAssocID="{757CFF80-00BC-49C1-9CD7-B34A1200A352}" presName="space" presStyleCnt="0"/>
      <dgm:spPr/>
    </dgm:pt>
    <dgm:pt modelId="{33D8B9F4-4B04-41C2-B268-00F14E4DDC62}" type="pres">
      <dgm:prSet presAssocID="{9FF85795-3EC5-4E3E-A1D0-068C1F58423E}" presName="composite" presStyleCnt="0"/>
      <dgm:spPr/>
    </dgm:pt>
    <dgm:pt modelId="{C9C70307-AC9E-4F28-85A2-42F6CE4C9B92}" type="pres">
      <dgm:prSet presAssocID="{9FF85795-3EC5-4E3E-A1D0-068C1F58423E}" presName="parTx" presStyleLbl="alignNode1" presStyleIdx="2" presStyleCnt="3">
        <dgm:presLayoutVars>
          <dgm:chMax val="0"/>
          <dgm:chPref val="0"/>
          <dgm:bulletEnabled val="1"/>
        </dgm:presLayoutVars>
      </dgm:prSet>
      <dgm:spPr/>
    </dgm:pt>
    <dgm:pt modelId="{C61545FC-E5D0-4E39-B805-AD372D699B67}" type="pres">
      <dgm:prSet presAssocID="{9FF85795-3EC5-4E3E-A1D0-068C1F58423E}" presName="desTx" presStyleLbl="alignAccFollowNode1" presStyleIdx="2" presStyleCnt="3">
        <dgm:presLayoutVars>
          <dgm:bulletEnabled val="1"/>
        </dgm:presLayoutVars>
      </dgm:prSet>
      <dgm:spPr/>
    </dgm:pt>
  </dgm:ptLst>
  <dgm:cxnLst>
    <dgm:cxn modelId="{4A187D1C-0BF7-48B5-83D3-3D640C3CE8B6}" srcId="{525FD859-3117-4EEA-A68F-89F7C8CFF3C3}" destId="{9FF85795-3EC5-4E3E-A1D0-068C1F58423E}" srcOrd="2" destOrd="0" parTransId="{C6A8CBDF-A545-4BD2-BCF4-DC0493054721}" sibTransId="{B3DB516D-C6D2-43E5-ABD7-3CD061AD1545}"/>
    <dgm:cxn modelId="{344D931F-0C37-4ABB-96FC-B67D041D2D7A}" type="presOf" srcId="{740381B6-4E18-4861-B338-92880650971F}" destId="{8CE5A5FE-CBE0-4DF2-92B1-7880E8263E0C}" srcOrd="0" destOrd="0" presId="urn:microsoft.com/office/officeart/2005/8/layout/hList1"/>
    <dgm:cxn modelId="{C3650F3E-8047-4A97-B448-708710152CE9}" type="presOf" srcId="{70E24340-450F-4F48-964E-D2B5D8088723}" destId="{C61545FC-E5D0-4E39-B805-AD372D699B67}" srcOrd="0" destOrd="0" presId="urn:microsoft.com/office/officeart/2005/8/layout/hList1"/>
    <dgm:cxn modelId="{28E9DB5F-0847-4D03-8778-0A3981D3CC84}" type="presOf" srcId="{BD3725F3-4331-4205-B0C3-A5E533ACB7AD}" destId="{B2E14809-DEA8-4246-A9DF-0500E834D6F5}" srcOrd="0" destOrd="0" presId="urn:microsoft.com/office/officeart/2005/8/layout/hList1"/>
    <dgm:cxn modelId="{05DB2866-8AD7-4A94-AAC8-15BD67CDC245}" srcId="{9FF85795-3EC5-4E3E-A1D0-068C1F58423E}" destId="{70E24340-450F-4F48-964E-D2B5D8088723}" srcOrd="0" destOrd="0" parTransId="{ECA5923F-E7A2-4AA9-9EBB-9B7572859218}" sibTransId="{85DC6B4B-671B-4E6F-91FC-7BE126BC2FF0}"/>
    <dgm:cxn modelId="{3A39896E-E890-4B46-BBCC-D245636AD746}" type="presOf" srcId="{1062D8F8-5DD6-4A10-91EC-7B95CA9637E9}" destId="{E4760290-4B16-480C-930C-43D7052DD6E5}" srcOrd="0" destOrd="0" presId="urn:microsoft.com/office/officeart/2005/8/layout/hList1"/>
    <dgm:cxn modelId="{FC262F55-65CB-4193-802E-993B656393C0}" srcId="{525FD859-3117-4EEA-A68F-89F7C8CFF3C3}" destId="{102E9267-E1DC-46A7-A419-E34279D07D5D}" srcOrd="1" destOrd="0" parTransId="{B676FD38-AF04-4D30-87C4-85AF8E038E34}" sibTransId="{757CFF80-00BC-49C1-9CD7-B34A1200A352}"/>
    <dgm:cxn modelId="{28063477-C049-4F36-98E9-97E3913E7D04}" srcId="{9FF85795-3EC5-4E3E-A1D0-068C1F58423E}" destId="{5AFA5A14-4D70-4C38-80A5-D6586B9EE670}" srcOrd="1" destOrd="0" parTransId="{9D97666A-F3D5-4E2B-B931-20897C8D69FC}" sibTransId="{0000218B-9307-43BB-98C9-FC71777BEA20}"/>
    <dgm:cxn modelId="{E87B515A-95DF-49C0-8CCF-CAC4EE8BEAE4}" type="presOf" srcId="{525FD859-3117-4EEA-A68F-89F7C8CFF3C3}" destId="{E85F928E-4703-4656-96CA-CB8845A2A3E2}" srcOrd="0" destOrd="0" presId="urn:microsoft.com/office/officeart/2005/8/layout/hList1"/>
    <dgm:cxn modelId="{6FEAE78D-3156-4E9A-8509-640A9A0CB2D4}" srcId="{740381B6-4E18-4861-B338-92880650971F}" destId="{1062D8F8-5DD6-4A10-91EC-7B95CA9637E9}" srcOrd="0" destOrd="0" parTransId="{45DFEA97-FAFF-467B-A7F6-EC51AC8BA105}" sibTransId="{2DDBC831-7F71-4493-83E8-7EE3A3A3EE49}"/>
    <dgm:cxn modelId="{3C25FEA6-733B-4FB8-8E8C-4C3C791A7928}" type="presOf" srcId="{102E9267-E1DC-46A7-A419-E34279D07D5D}" destId="{CFA6C22A-29B1-45F4-9D78-24021F395D5F}" srcOrd="0" destOrd="0" presId="urn:microsoft.com/office/officeart/2005/8/layout/hList1"/>
    <dgm:cxn modelId="{9D8F37BC-A9CF-49A1-B47D-4B0428375356}" type="presOf" srcId="{5AFA5A14-4D70-4C38-80A5-D6586B9EE670}" destId="{C61545FC-E5D0-4E39-B805-AD372D699B67}" srcOrd="0" destOrd="1" presId="urn:microsoft.com/office/officeart/2005/8/layout/hList1"/>
    <dgm:cxn modelId="{C60709C3-0FB9-4624-B52F-0175C9F5B8A2}" srcId="{525FD859-3117-4EEA-A68F-89F7C8CFF3C3}" destId="{740381B6-4E18-4861-B338-92880650971F}" srcOrd="0" destOrd="0" parTransId="{BFC8ED26-DD7B-41AC-A331-49B9B20F7BF7}" sibTransId="{474FA8EC-DCCE-4DB4-BD1C-F74F98DC91C6}"/>
    <dgm:cxn modelId="{8750C7D0-6265-4123-AD76-D03862717D15}" srcId="{102E9267-E1DC-46A7-A419-E34279D07D5D}" destId="{BD3725F3-4331-4205-B0C3-A5E533ACB7AD}" srcOrd="0" destOrd="0" parTransId="{CE333A40-64E4-40D1-8CF6-AB3344BE53FB}" sibTransId="{EACA1CB7-37B4-4B84-9A68-719A13FD202B}"/>
    <dgm:cxn modelId="{83EFF7D0-4C2A-4893-A249-40754E367B91}" type="presOf" srcId="{9FF85795-3EC5-4E3E-A1D0-068C1F58423E}" destId="{C9C70307-AC9E-4F28-85A2-42F6CE4C9B92}" srcOrd="0" destOrd="0" presId="urn:microsoft.com/office/officeart/2005/8/layout/hList1"/>
    <dgm:cxn modelId="{EFF3FA0F-6EE4-4BC0-8DF7-30A698D16CD7}" type="presParOf" srcId="{E85F928E-4703-4656-96CA-CB8845A2A3E2}" destId="{549A6B70-B2D8-4B26-8CD7-53EE9547ADF6}" srcOrd="0" destOrd="0" presId="urn:microsoft.com/office/officeart/2005/8/layout/hList1"/>
    <dgm:cxn modelId="{22DDB089-8E71-477F-BDD0-42680E00E58B}" type="presParOf" srcId="{549A6B70-B2D8-4B26-8CD7-53EE9547ADF6}" destId="{8CE5A5FE-CBE0-4DF2-92B1-7880E8263E0C}" srcOrd="0" destOrd="0" presId="urn:microsoft.com/office/officeart/2005/8/layout/hList1"/>
    <dgm:cxn modelId="{9B1A7AF6-5A22-4A6E-AADD-1F863572CE1E}" type="presParOf" srcId="{549A6B70-B2D8-4B26-8CD7-53EE9547ADF6}" destId="{E4760290-4B16-480C-930C-43D7052DD6E5}" srcOrd="1" destOrd="0" presId="urn:microsoft.com/office/officeart/2005/8/layout/hList1"/>
    <dgm:cxn modelId="{AC0C74D3-7258-4EFC-93DD-BB3C9BC1AB3A}" type="presParOf" srcId="{E85F928E-4703-4656-96CA-CB8845A2A3E2}" destId="{81A563D8-706A-4462-9C23-F318A7FFEA06}" srcOrd="1" destOrd="0" presId="urn:microsoft.com/office/officeart/2005/8/layout/hList1"/>
    <dgm:cxn modelId="{F11F9B7A-ADD0-45BE-ADFA-4861A8A45C58}" type="presParOf" srcId="{E85F928E-4703-4656-96CA-CB8845A2A3E2}" destId="{A4BB608E-1713-4C23-AFB6-2C5569F89A3E}" srcOrd="2" destOrd="0" presId="urn:microsoft.com/office/officeart/2005/8/layout/hList1"/>
    <dgm:cxn modelId="{B151D61F-1458-4EE7-845F-E6BBCD196D56}" type="presParOf" srcId="{A4BB608E-1713-4C23-AFB6-2C5569F89A3E}" destId="{CFA6C22A-29B1-45F4-9D78-24021F395D5F}" srcOrd="0" destOrd="0" presId="urn:microsoft.com/office/officeart/2005/8/layout/hList1"/>
    <dgm:cxn modelId="{2EF7AEDE-D4DB-4ACF-B8D1-24D87680C799}" type="presParOf" srcId="{A4BB608E-1713-4C23-AFB6-2C5569F89A3E}" destId="{B2E14809-DEA8-4246-A9DF-0500E834D6F5}" srcOrd="1" destOrd="0" presId="urn:microsoft.com/office/officeart/2005/8/layout/hList1"/>
    <dgm:cxn modelId="{C28CDFD5-2398-4133-91CC-9FB671FB22BC}" type="presParOf" srcId="{E85F928E-4703-4656-96CA-CB8845A2A3E2}" destId="{6263DECF-D49F-454F-85D9-8661A0F991CB}" srcOrd="3" destOrd="0" presId="urn:microsoft.com/office/officeart/2005/8/layout/hList1"/>
    <dgm:cxn modelId="{4E396BDB-2491-493D-B2C4-AC5D99D0DA89}" type="presParOf" srcId="{E85F928E-4703-4656-96CA-CB8845A2A3E2}" destId="{33D8B9F4-4B04-41C2-B268-00F14E4DDC62}" srcOrd="4" destOrd="0" presId="urn:microsoft.com/office/officeart/2005/8/layout/hList1"/>
    <dgm:cxn modelId="{5B784484-1019-4930-87DD-AAAC3C95AE96}" type="presParOf" srcId="{33D8B9F4-4B04-41C2-B268-00F14E4DDC62}" destId="{C9C70307-AC9E-4F28-85A2-42F6CE4C9B92}" srcOrd="0" destOrd="0" presId="urn:microsoft.com/office/officeart/2005/8/layout/hList1"/>
    <dgm:cxn modelId="{B999334E-99BC-44DF-8EAE-4AEBF1C8B558}" type="presParOf" srcId="{33D8B9F4-4B04-41C2-B268-00F14E4DDC62}" destId="{C61545FC-E5D0-4E39-B805-AD372D699B6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4C5C91-2CB8-458F-A2CF-BE7CF2CE2932}"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GB"/>
        </a:p>
      </dgm:t>
    </dgm:pt>
    <dgm:pt modelId="{788EC72F-62D8-46E4-9420-626269CFB789}">
      <dgm:prSet phldrT="[Text]"/>
      <dgm:spPr/>
      <dgm:t>
        <a:bodyPr/>
        <a:lstStyle/>
        <a:p>
          <a:r>
            <a:rPr lang="en-GB" dirty="0"/>
            <a:t>14 projects</a:t>
          </a:r>
        </a:p>
      </dgm:t>
    </dgm:pt>
    <dgm:pt modelId="{54A93180-5FCD-49C6-B8B7-A59022052873}" type="parTrans" cxnId="{C26A6620-ED8F-453C-85C3-A5FEBE15AD93}">
      <dgm:prSet/>
      <dgm:spPr/>
      <dgm:t>
        <a:bodyPr/>
        <a:lstStyle/>
        <a:p>
          <a:endParaRPr lang="en-GB"/>
        </a:p>
      </dgm:t>
    </dgm:pt>
    <dgm:pt modelId="{DAE9D028-11C0-4114-8C93-369E1ECC3EB1}" type="sibTrans" cxnId="{C26A6620-ED8F-453C-85C3-A5FEBE15AD93}">
      <dgm:prSet/>
      <dgm:spPr/>
      <dgm:t>
        <a:bodyPr/>
        <a:lstStyle/>
        <a:p>
          <a:endParaRPr lang="en-GB"/>
        </a:p>
      </dgm:t>
    </dgm:pt>
    <dgm:pt modelId="{2B89CC5B-1B99-4703-BE5E-055F6F03924C}">
      <dgm:prSet/>
      <dgm:spPr/>
      <dgm:t>
        <a:bodyPr/>
        <a:lstStyle/>
        <a:p>
          <a:r>
            <a:rPr lang="en-GB" dirty="0"/>
            <a:t>Target populations</a:t>
          </a:r>
        </a:p>
      </dgm:t>
    </dgm:pt>
    <dgm:pt modelId="{AFDD6636-C3A8-4321-AE61-76D2C9AA7CCA}" type="parTrans" cxnId="{33671BC6-3C1A-4562-949F-FB98E10768E7}">
      <dgm:prSet/>
      <dgm:spPr/>
      <dgm:t>
        <a:bodyPr/>
        <a:lstStyle/>
        <a:p>
          <a:endParaRPr lang="en-GB"/>
        </a:p>
      </dgm:t>
    </dgm:pt>
    <dgm:pt modelId="{20D9A1DA-E8B6-488A-BF57-5B26C1C795EC}" type="sibTrans" cxnId="{33671BC6-3C1A-4562-949F-FB98E10768E7}">
      <dgm:prSet/>
      <dgm:spPr/>
      <dgm:t>
        <a:bodyPr/>
        <a:lstStyle/>
        <a:p>
          <a:endParaRPr lang="en-GB"/>
        </a:p>
      </dgm:t>
    </dgm:pt>
    <dgm:pt modelId="{6D4EA1AF-5D13-436A-B450-9B20AA4D1475}">
      <dgm:prSet/>
      <dgm:spPr/>
      <dgm:t>
        <a:bodyPr/>
        <a:lstStyle/>
        <a:p>
          <a:r>
            <a:rPr lang="en-GB" dirty="0"/>
            <a:t>Implementation gaps</a:t>
          </a:r>
        </a:p>
      </dgm:t>
    </dgm:pt>
    <dgm:pt modelId="{5C483182-74F3-46EB-8B9F-ABECECF4F45F}" type="parTrans" cxnId="{5B1E9B83-F35B-4790-BCB5-3E225B09B993}">
      <dgm:prSet/>
      <dgm:spPr/>
      <dgm:t>
        <a:bodyPr/>
        <a:lstStyle/>
        <a:p>
          <a:endParaRPr lang="en-GB"/>
        </a:p>
      </dgm:t>
    </dgm:pt>
    <dgm:pt modelId="{820A95FA-C83E-425E-9936-13C486442337}" type="sibTrans" cxnId="{5B1E9B83-F35B-4790-BCB5-3E225B09B993}">
      <dgm:prSet/>
      <dgm:spPr/>
      <dgm:t>
        <a:bodyPr/>
        <a:lstStyle/>
        <a:p>
          <a:endParaRPr lang="en-GB"/>
        </a:p>
      </dgm:t>
    </dgm:pt>
    <dgm:pt modelId="{C59948D6-303E-4AD4-B534-DE10ABCB0434}">
      <dgm:prSet/>
      <dgm:spPr/>
      <dgm:t>
        <a:bodyPr/>
        <a:lstStyle/>
        <a:p>
          <a:r>
            <a:rPr lang="en-GB" dirty="0"/>
            <a:t>Risk factors</a:t>
          </a:r>
        </a:p>
      </dgm:t>
    </dgm:pt>
    <dgm:pt modelId="{20F925D7-4205-47B3-9BEC-7361C7BD8FC6}" type="parTrans" cxnId="{C3BA3D8D-8518-4A66-B561-8239C55600A5}">
      <dgm:prSet/>
      <dgm:spPr/>
      <dgm:t>
        <a:bodyPr/>
        <a:lstStyle/>
        <a:p>
          <a:endParaRPr lang="en-GB"/>
        </a:p>
      </dgm:t>
    </dgm:pt>
    <dgm:pt modelId="{AAF99BE4-095C-4389-A814-5766FA637404}" type="sibTrans" cxnId="{C3BA3D8D-8518-4A66-B561-8239C55600A5}">
      <dgm:prSet/>
      <dgm:spPr/>
      <dgm:t>
        <a:bodyPr/>
        <a:lstStyle/>
        <a:p>
          <a:endParaRPr lang="en-GB"/>
        </a:p>
      </dgm:t>
    </dgm:pt>
    <dgm:pt modelId="{B60EAD6B-2BA0-4960-A485-F147A66A9F4C}">
      <dgm:prSet/>
      <dgm:spPr/>
      <dgm:t>
        <a:bodyPr/>
        <a:lstStyle/>
        <a:p>
          <a:r>
            <a:rPr lang="en-GB" dirty="0"/>
            <a:t>Implementation strategies</a:t>
          </a:r>
        </a:p>
      </dgm:t>
    </dgm:pt>
    <dgm:pt modelId="{E1B11265-54E6-4CFF-AECC-64EA2918E867}" type="parTrans" cxnId="{B8EB2A71-88C8-48A3-AB98-118E79293F33}">
      <dgm:prSet/>
      <dgm:spPr/>
      <dgm:t>
        <a:bodyPr/>
        <a:lstStyle/>
        <a:p>
          <a:endParaRPr lang="en-GB"/>
        </a:p>
      </dgm:t>
    </dgm:pt>
    <dgm:pt modelId="{DB61B0BB-9284-4F57-BA14-EF90644A019C}" type="sibTrans" cxnId="{B8EB2A71-88C8-48A3-AB98-118E79293F33}">
      <dgm:prSet/>
      <dgm:spPr/>
      <dgm:t>
        <a:bodyPr/>
        <a:lstStyle/>
        <a:p>
          <a:endParaRPr lang="en-GB"/>
        </a:p>
      </dgm:t>
    </dgm:pt>
    <dgm:pt modelId="{FA380C8F-32AC-49A2-9DB2-1D7956BA65B7}">
      <dgm:prSet custT="1"/>
      <dgm:spPr/>
      <dgm:t>
        <a:bodyPr/>
        <a:lstStyle/>
        <a:p>
          <a:pPr>
            <a:buFont typeface="Arial" panose="020B0604020202020204" pitchFamily="34" charset="0"/>
            <a:buChar char="•"/>
          </a:pPr>
          <a:r>
            <a:rPr lang="en-GB" sz="2200" dirty="0"/>
            <a:t>Those at risk of developing T2D, those living with T2D, GDM and/or diabetes in pregnancy, or a combination</a:t>
          </a:r>
        </a:p>
      </dgm:t>
    </dgm:pt>
    <dgm:pt modelId="{395416F3-52EB-4882-9D4D-2B42DBFB142F}" type="parTrans" cxnId="{23F0D73D-E252-445D-9AB8-BBBFC079345D}">
      <dgm:prSet/>
      <dgm:spPr/>
      <dgm:t>
        <a:bodyPr/>
        <a:lstStyle/>
        <a:p>
          <a:endParaRPr lang="en-GB"/>
        </a:p>
      </dgm:t>
    </dgm:pt>
    <dgm:pt modelId="{13BD7B20-24F7-4330-8652-91EC2413D948}" type="sibTrans" cxnId="{23F0D73D-E252-445D-9AB8-BBBFC079345D}">
      <dgm:prSet/>
      <dgm:spPr/>
      <dgm:t>
        <a:bodyPr/>
        <a:lstStyle/>
        <a:p>
          <a:endParaRPr lang="en-GB"/>
        </a:p>
      </dgm:t>
    </dgm:pt>
    <dgm:pt modelId="{BCFD94B7-9571-4D4B-B2BE-776E4A6E84A0}">
      <dgm:prSet custT="1"/>
      <dgm:spPr/>
      <dgm:t>
        <a:bodyPr/>
        <a:lstStyle/>
        <a:p>
          <a:pPr>
            <a:buFont typeface="Arial" panose="020B0604020202020204" pitchFamily="34" charset="0"/>
            <a:buChar char="•"/>
          </a:pPr>
          <a:r>
            <a:rPr lang="en-GB" sz="2200" dirty="0"/>
            <a:t>Improving quality of care, health promotion, cost-effective health screening, prevention and/or control</a:t>
          </a:r>
        </a:p>
      </dgm:t>
    </dgm:pt>
    <dgm:pt modelId="{E3C94ADD-10D9-45A6-A99C-179864CB5696}" type="parTrans" cxnId="{B7A8385F-117D-4F02-B4ED-BA680E405C2A}">
      <dgm:prSet/>
      <dgm:spPr/>
      <dgm:t>
        <a:bodyPr/>
        <a:lstStyle/>
        <a:p>
          <a:endParaRPr lang="en-GB"/>
        </a:p>
      </dgm:t>
    </dgm:pt>
    <dgm:pt modelId="{96A2D0FB-23B4-4079-B31C-F0D77B38F93F}" type="sibTrans" cxnId="{B7A8385F-117D-4F02-B4ED-BA680E405C2A}">
      <dgm:prSet/>
      <dgm:spPr/>
      <dgm:t>
        <a:bodyPr/>
        <a:lstStyle/>
        <a:p>
          <a:endParaRPr lang="en-GB"/>
        </a:p>
      </dgm:t>
    </dgm:pt>
    <dgm:pt modelId="{3D723527-23CD-46B5-A389-FEDA74D6F9C2}">
      <dgm:prSet custT="1"/>
      <dgm:spPr/>
      <dgm:t>
        <a:bodyPr/>
        <a:lstStyle/>
        <a:p>
          <a:pPr>
            <a:buFont typeface="Arial" panose="020B0604020202020204" pitchFamily="34" charset="0"/>
            <a:buChar char="•"/>
          </a:pPr>
          <a:r>
            <a:rPr lang="en-GB" sz="2200" dirty="0"/>
            <a:t>Lifestyle factors, metabolic syndrome, mental health and wellbeing, social factors, health literacy and systemic factors</a:t>
          </a:r>
        </a:p>
      </dgm:t>
    </dgm:pt>
    <dgm:pt modelId="{271D5A66-7B20-451F-A125-07EBD381AA75}" type="parTrans" cxnId="{603515DC-E830-44A2-8AFB-8A6546EE6C07}">
      <dgm:prSet/>
      <dgm:spPr/>
      <dgm:t>
        <a:bodyPr/>
        <a:lstStyle/>
        <a:p>
          <a:endParaRPr lang="en-GB"/>
        </a:p>
      </dgm:t>
    </dgm:pt>
    <dgm:pt modelId="{39527640-36BE-42A6-800E-2E3FFDFED6EE}" type="sibTrans" cxnId="{603515DC-E830-44A2-8AFB-8A6546EE6C07}">
      <dgm:prSet/>
      <dgm:spPr/>
      <dgm:t>
        <a:bodyPr/>
        <a:lstStyle/>
        <a:p>
          <a:endParaRPr lang="en-GB"/>
        </a:p>
      </dgm:t>
    </dgm:pt>
    <dgm:pt modelId="{89A7CACD-E361-4451-93DD-F56D1D818A09}">
      <dgm:prSet custT="1"/>
      <dgm:spPr/>
      <dgm:t>
        <a:bodyPr/>
        <a:lstStyle/>
        <a:p>
          <a:pPr>
            <a:buFont typeface="Arial" panose="020B0604020202020204" pitchFamily="34" charset="0"/>
            <a:buChar char="•"/>
          </a:pPr>
          <a:r>
            <a:rPr lang="en-GB" sz="2200" dirty="0"/>
            <a:t>Knowledge building and the use of m-Health activities were the most common</a:t>
          </a:r>
        </a:p>
      </dgm:t>
    </dgm:pt>
    <dgm:pt modelId="{162F6DFB-B469-446D-9696-6FCBAD8F5FE6}" type="parTrans" cxnId="{A5544479-FF37-4FA7-9279-9D85C3C5DDF7}">
      <dgm:prSet/>
      <dgm:spPr/>
      <dgm:t>
        <a:bodyPr/>
        <a:lstStyle/>
        <a:p>
          <a:endParaRPr lang="en-GB"/>
        </a:p>
      </dgm:t>
    </dgm:pt>
    <dgm:pt modelId="{3B5E87B6-BC9F-4BC3-A025-708ABB453AB2}" type="sibTrans" cxnId="{A5544479-FF37-4FA7-9279-9D85C3C5DDF7}">
      <dgm:prSet/>
      <dgm:spPr/>
      <dgm:t>
        <a:bodyPr/>
        <a:lstStyle/>
        <a:p>
          <a:endParaRPr lang="en-GB"/>
        </a:p>
      </dgm:t>
    </dgm:pt>
    <dgm:pt modelId="{2177C4B9-D8A4-4838-A3C0-A220A83B8E35}">
      <dgm:prSet phldrT="[Text]" custT="1"/>
      <dgm:spPr/>
      <dgm:t>
        <a:bodyPr/>
        <a:lstStyle/>
        <a:p>
          <a:pPr>
            <a:buFont typeface="Arial" panose="020B0604020202020204" pitchFamily="34" charset="0"/>
            <a:buChar char="•"/>
          </a:pPr>
          <a:r>
            <a:rPr lang="en-GB" sz="2200" dirty="0"/>
            <a:t>20 countries, all based in LMICs and/or working with underserved populations</a:t>
          </a:r>
        </a:p>
      </dgm:t>
    </dgm:pt>
    <dgm:pt modelId="{44BBA12B-5107-4605-AE89-62F9F7E2D038}" type="parTrans" cxnId="{BD1995C2-ADEC-4612-B728-DAA7B82E3164}">
      <dgm:prSet/>
      <dgm:spPr/>
      <dgm:t>
        <a:bodyPr/>
        <a:lstStyle/>
        <a:p>
          <a:endParaRPr lang="en-GB"/>
        </a:p>
      </dgm:t>
    </dgm:pt>
    <dgm:pt modelId="{9B015060-B716-4C71-96FE-C3FC796841A8}" type="sibTrans" cxnId="{BD1995C2-ADEC-4612-B728-DAA7B82E3164}">
      <dgm:prSet/>
      <dgm:spPr/>
      <dgm:t>
        <a:bodyPr/>
        <a:lstStyle/>
        <a:p>
          <a:endParaRPr lang="en-GB"/>
        </a:p>
      </dgm:t>
    </dgm:pt>
    <dgm:pt modelId="{3291FF85-851B-448A-A913-D035876E988A}" type="pres">
      <dgm:prSet presAssocID="{C34C5C91-2CB8-458F-A2CF-BE7CF2CE2932}" presName="Name0" presStyleCnt="0">
        <dgm:presLayoutVars>
          <dgm:chMax/>
          <dgm:chPref val="3"/>
          <dgm:dir/>
          <dgm:animOne val="branch"/>
          <dgm:animLvl val="lvl"/>
        </dgm:presLayoutVars>
      </dgm:prSet>
      <dgm:spPr/>
    </dgm:pt>
    <dgm:pt modelId="{58896DB8-5677-4F1A-A859-4A231FF047C6}" type="pres">
      <dgm:prSet presAssocID="{788EC72F-62D8-46E4-9420-626269CFB789}" presName="composite" presStyleCnt="0"/>
      <dgm:spPr/>
    </dgm:pt>
    <dgm:pt modelId="{4DD7502A-7B35-4766-9D92-54F393A8BE2B}" type="pres">
      <dgm:prSet presAssocID="{788EC72F-62D8-46E4-9420-626269CFB789}" presName="FirstChild" presStyleLbl="revTx" presStyleIdx="0" presStyleCnt="5" custScaleX="97188">
        <dgm:presLayoutVars>
          <dgm:chMax val="0"/>
          <dgm:chPref val="0"/>
          <dgm:bulletEnabled val="1"/>
        </dgm:presLayoutVars>
      </dgm:prSet>
      <dgm:spPr/>
    </dgm:pt>
    <dgm:pt modelId="{C4179447-67BC-4699-AED5-2DEC377844BE}" type="pres">
      <dgm:prSet presAssocID="{788EC72F-62D8-46E4-9420-626269CFB789}" presName="Parent" presStyleLbl="alignNode1" presStyleIdx="0" presStyleCnt="5" custScaleY="85022" custLinFactNeighborY="5300">
        <dgm:presLayoutVars>
          <dgm:chMax val="3"/>
          <dgm:chPref val="3"/>
          <dgm:bulletEnabled val="1"/>
        </dgm:presLayoutVars>
      </dgm:prSet>
      <dgm:spPr/>
    </dgm:pt>
    <dgm:pt modelId="{6AC6424F-D472-40E0-8E6A-43B910A0C494}" type="pres">
      <dgm:prSet presAssocID="{788EC72F-62D8-46E4-9420-626269CFB789}" presName="Accent" presStyleLbl="parChTrans1D1" presStyleIdx="0" presStyleCnt="5"/>
      <dgm:spPr/>
    </dgm:pt>
    <dgm:pt modelId="{43B8B1C3-0569-4B77-B7D9-D92E93F46C06}" type="pres">
      <dgm:prSet presAssocID="{DAE9D028-11C0-4114-8C93-369E1ECC3EB1}" presName="sibTrans" presStyleCnt="0"/>
      <dgm:spPr/>
    </dgm:pt>
    <dgm:pt modelId="{A48E76A1-AF7E-4D84-B721-FA222C0C9F1F}" type="pres">
      <dgm:prSet presAssocID="{2B89CC5B-1B99-4703-BE5E-055F6F03924C}" presName="composite" presStyleCnt="0"/>
      <dgm:spPr/>
    </dgm:pt>
    <dgm:pt modelId="{DA121846-83E2-4EA5-9868-2B4DEB48DFB5}" type="pres">
      <dgm:prSet presAssocID="{2B89CC5B-1B99-4703-BE5E-055F6F03924C}" presName="FirstChild" presStyleLbl="revTx" presStyleIdx="1" presStyleCnt="5" custScaleX="97188">
        <dgm:presLayoutVars>
          <dgm:chMax val="0"/>
          <dgm:chPref val="0"/>
          <dgm:bulletEnabled val="1"/>
        </dgm:presLayoutVars>
      </dgm:prSet>
      <dgm:spPr/>
    </dgm:pt>
    <dgm:pt modelId="{390CBA0A-7DA0-48A1-87E2-2751E8852C9A}" type="pres">
      <dgm:prSet presAssocID="{2B89CC5B-1B99-4703-BE5E-055F6F03924C}" presName="Parent" presStyleLbl="alignNode1" presStyleIdx="1" presStyleCnt="5" custScaleY="85022" custLinFactNeighborY="5300">
        <dgm:presLayoutVars>
          <dgm:chMax val="3"/>
          <dgm:chPref val="3"/>
          <dgm:bulletEnabled val="1"/>
        </dgm:presLayoutVars>
      </dgm:prSet>
      <dgm:spPr/>
    </dgm:pt>
    <dgm:pt modelId="{6E491661-2BBD-4FFD-BB07-B1AB782240FB}" type="pres">
      <dgm:prSet presAssocID="{2B89CC5B-1B99-4703-BE5E-055F6F03924C}" presName="Accent" presStyleLbl="parChTrans1D1" presStyleIdx="1" presStyleCnt="5"/>
      <dgm:spPr/>
    </dgm:pt>
    <dgm:pt modelId="{6544234B-0DF7-4064-AF1C-1CEA62A17F40}" type="pres">
      <dgm:prSet presAssocID="{20D9A1DA-E8B6-488A-BF57-5B26C1C795EC}" presName="sibTrans" presStyleCnt="0"/>
      <dgm:spPr/>
    </dgm:pt>
    <dgm:pt modelId="{E6DC55A4-5EF4-475B-A078-3108C50BCE9E}" type="pres">
      <dgm:prSet presAssocID="{6D4EA1AF-5D13-436A-B450-9B20AA4D1475}" presName="composite" presStyleCnt="0"/>
      <dgm:spPr/>
    </dgm:pt>
    <dgm:pt modelId="{1071C561-C976-43D7-B09F-0234DBF18C11}" type="pres">
      <dgm:prSet presAssocID="{6D4EA1AF-5D13-436A-B450-9B20AA4D1475}" presName="FirstChild" presStyleLbl="revTx" presStyleIdx="2" presStyleCnt="5" custScaleX="97188">
        <dgm:presLayoutVars>
          <dgm:chMax val="0"/>
          <dgm:chPref val="0"/>
          <dgm:bulletEnabled val="1"/>
        </dgm:presLayoutVars>
      </dgm:prSet>
      <dgm:spPr/>
    </dgm:pt>
    <dgm:pt modelId="{27317AE1-8194-4340-8F48-A2A48F6D31AF}" type="pres">
      <dgm:prSet presAssocID="{6D4EA1AF-5D13-436A-B450-9B20AA4D1475}" presName="Parent" presStyleLbl="alignNode1" presStyleIdx="2" presStyleCnt="5" custScaleY="85022" custLinFactNeighborY="5300">
        <dgm:presLayoutVars>
          <dgm:chMax val="3"/>
          <dgm:chPref val="3"/>
          <dgm:bulletEnabled val="1"/>
        </dgm:presLayoutVars>
      </dgm:prSet>
      <dgm:spPr/>
    </dgm:pt>
    <dgm:pt modelId="{F68D0EB5-F1BA-40C4-AAA2-EC72D27BED5F}" type="pres">
      <dgm:prSet presAssocID="{6D4EA1AF-5D13-436A-B450-9B20AA4D1475}" presName="Accent" presStyleLbl="parChTrans1D1" presStyleIdx="2" presStyleCnt="5"/>
      <dgm:spPr/>
    </dgm:pt>
    <dgm:pt modelId="{544B9FE7-F736-4DFB-BA9B-11BC58C35A25}" type="pres">
      <dgm:prSet presAssocID="{820A95FA-C83E-425E-9936-13C486442337}" presName="sibTrans" presStyleCnt="0"/>
      <dgm:spPr/>
    </dgm:pt>
    <dgm:pt modelId="{ACC79F38-2C21-4AA8-A929-E42B8457234B}" type="pres">
      <dgm:prSet presAssocID="{C59948D6-303E-4AD4-B534-DE10ABCB0434}" presName="composite" presStyleCnt="0"/>
      <dgm:spPr/>
    </dgm:pt>
    <dgm:pt modelId="{3DEFB74F-4D33-4524-B54B-CE1B0A73C901}" type="pres">
      <dgm:prSet presAssocID="{C59948D6-303E-4AD4-B534-DE10ABCB0434}" presName="FirstChild" presStyleLbl="revTx" presStyleIdx="3" presStyleCnt="5" custScaleX="97188">
        <dgm:presLayoutVars>
          <dgm:chMax val="0"/>
          <dgm:chPref val="0"/>
          <dgm:bulletEnabled val="1"/>
        </dgm:presLayoutVars>
      </dgm:prSet>
      <dgm:spPr/>
    </dgm:pt>
    <dgm:pt modelId="{9EF61AE1-B6E1-4E9B-AF05-FF32F67D3BF1}" type="pres">
      <dgm:prSet presAssocID="{C59948D6-303E-4AD4-B534-DE10ABCB0434}" presName="Parent" presStyleLbl="alignNode1" presStyleIdx="3" presStyleCnt="5" custScaleY="85022" custLinFactNeighborY="5300">
        <dgm:presLayoutVars>
          <dgm:chMax val="3"/>
          <dgm:chPref val="3"/>
          <dgm:bulletEnabled val="1"/>
        </dgm:presLayoutVars>
      </dgm:prSet>
      <dgm:spPr/>
    </dgm:pt>
    <dgm:pt modelId="{2F28525D-F4A6-458E-A7E3-1BEF4EE0872B}" type="pres">
      <dgm:prSet presAssocID="{C59948D6-303E-4AD4-B534-DE10ABCB0434}" presName="Accent" presStyleLbl="parChTrans1D1" presStyleIdx="3" presStyleCnt="5"/>
      <dgm:spPr/>
    </dgm:pt>
    <dgm:pt modelId="{DCA56903-4BD8-4686-AF7F-208AC3058665}" type="pres">
      <dgm:prSet presAssocID="{AAF99BE4-095C-4389-A814-5766FA637404}" presName="sibTrans" presStyleCnt="0"/>
      <dgm:spPr/>
    </dgm:pt>
    <dgm:pt modelId="{F4F50D1D-FD06-487E-A876-231965CE3E59}" type="pres">
      <dgm:prSet presAssocID="{B60EAD6B-2BA0-4960-A485-F147A66A9F4C}" presName="composite" presStyleCnt="0"/>
      <dgm:spPr/>
    </dgm:pt>
    <dgm:pt modelId="{B9BC2703-FA8D-4428-ABA7-B5EAA1A39C20}" type="pres">
      <dgm:prSet presAssocID="{B60EAD6B-2BA0-4960-A485-F147A66A9F4C}" presName="FirstChild" presStyleLbl="revTx" presStyleIdx="4" presStyleCnt="5" custScaleX="97188">
        <dgm:presLayoutVars>
          <dgm:chMax val="0"/>
          <dgm:chPref val="0"/>
          <dgm:bulletEnabled val="1"/>
        </dgm:presLayoutVars>
      </dgm:prSet>
      <dgm:spPr/>
    </dgm:pt>
    <dgm:pt modelId="{29078BE3-4E47-4F9B-999B-7DF4F1389082}" type="pres">
      <dgm:prSet presAssocID="{B60EAD6B-2BA0-4960-A485-F147A66A9F4C}" presName="Parent" presStyleLbl="alignNode1" presStyleIdx="4" presStyleCnt="5" custScaleY="85022" custLinFactNeighborY="5300">
        <dgm:presLayoutVars>
          <dgm:chMax val="3"/>
          <dgm:chPref val="3"/>
          <dgm:bulletEnabled val="1"/>
        </dgm:presLayoutVars>
      </dgm:prSet>
      <dgm:spPr/>
    </dgm:pt>
    <dgm:pt modelId="{A215A390-C157-4FF4-A232-934E9FA1AE92}" type="pres">
      <dgm:prSet presAssocID="{B60EAD6B-2BA0-4960-A485-F147A66A9F4C}" presName="Accent" presStyleLbl="parChTrans1D1" presStyleIdx="4" presStyleCnt="5"/>
      <dgm:spPr/>
    </dgm:pt>
  </dgm:ptLst>
  <dgm:cxnLst>
    <dgm:cxn modelId="{B8D2B109-ABFD-4632-A2DD-6504D7D103F0}" type="presOf" srcId="{2177C4B9-D8A4-4838-A3C0-A220A83B8E35}" destId="{4DD7502A-7B35-4766-9D92-54F393A8BE2B}" srcOrd="0" destOrd="0" presId="urn:microsoft.com/office/officeart/2011/layout/TabList"/>
    <dgm:cxn modelId="{9D5D910B-8672-4D21-ADF6-1596F176A3EC}" type="presOf" srcId="{89A7CACD-E361-4451-93DD-F56D1D818A09}" destId="{B9BC2703-FA8D-4428-ABA7-B5EAA1A39C20}" srcOrd="0" destOrd="0" presId="urn:microsoft.com/office/officeart/2011/layout/TabList"/>
    <dgm:cxn modelId="{27A38E19-6021-401D-B0C1-4452C7DC3E0D}" type="presOf" srcId="{FA380C8F-32AC-49A2-9DB2-1D7956BA65B7}" destId="{DA121846-83E2-4EA5-9868-2B4DEB48DFB5}" srcOrd="0" destOrd="0" presId="urn:microsoft.com/office/officeart/2011/layout/TabList"/>
    <dgm:cxn modelId="{C26A6620-ED8F-453C-85C3-A5FEBE15AD93}" srcId="{C34C5C91-2CB8-458F-A2CF-BE7CF2CE2932}" destId="{788EC72F-62D8-46E4-9420-626269CFB789}" srcOrd="0" destOrd="0" parTransId="{54A93180-5FCD-49C6-B8B7-A59022052873}" sibTransId="{DAE9D028-11C0-4114-8C93-369E1ECC3EB1}"/>
    <dgm:cxn modelId="{23F0D73D-E252-445D-9AB8-BBBFC079345D}" srcId="{2B89CC5B-1B99-4703-BE5E-055F6F03924C}" destId="{FA380C8F-32AC-49A2-9DB2-1D7956BA65B7}" srcOrd="0" destOrd="0" parTransId="{395416F3-52EB-4882-9D4D-2B42DBFB142F}" sibTransId="{13BD7B20-24F7-4330-8652-91EC2413D948}"/>
    <dgm:cxn modelId="{B7A8385F-117D-4F02-B4ED-BA680E405C2A}" srcId="{6D4EA1AF-5D13-436A-B450-9B20AA4D1475}" destId="{BCFD94B7-9571-4D4B-B2BE-776E4A6E84A0}" srcOrd="0" destOrd="0" parTransId="{E3C94ADD-10D9-45A6-A99C-179864CB5696}" sibTransId="{96A2D0FB-23B4-4079-B31C-F0D77B38F93F}"/>
    <dgm:cxn modelId="{6D037067-DBE8-4C50-ACB1-921B247EBFCA}" type="presOf" srcId="{6D4EA1AF-5D13-436A-B450-9B20AA4D1475}" destId="{27317AE1-8194-4340-8F48-A2A48F6D31AF}" srcOrd="0" destOrd="0" presId="urn:microsoft.com/office/officeart/2011/layout/TabList"/>
    <dgm:cxn modelId="{DE87674D-5149-4957-9C56-D4434F0D1C11}" type="presOf" srcId="{B60EAD6B-2BA0-4960-A485-F147A66A9F4C}" destId="{29078BE3-4E47-4F9B-999B-7DF4F1389082}" srcOrd="0" destOrd="0" presId="urn:microsoft.com/office/officeart/2011/layout/TabList"/>
    <dgm:cxn modelId="{B8EB2A71-88C8-48A3-AB98-118E79293F33}" srcId="{C34C5C91-2CB8-458F-A2CF-BE7CF2CE2932}" destId="{B60EAD6B-2BA0-4960-A485-F147A66A9F4C}" srcOrd="4" destOrd="0" parTransId="{E1B11265-54E6-4CFF-AECC-64EA2918E867}" sibTransId="{DB61B0BB-9284-4F57-BA14-EF90644A019C}"/>
    <dgm:cxn modelId="{5B121455-6A98-4C06-A611-CFE0002A106A}" type="presOf" srcId="{3D723527-23CD-46B5-A389-FEDA74D6F9C2}" destId="{3DEFB74F-4D33-4524-B54B-CE1B0A73C901}" srcOrd="0" destOrd="0" presId="urn:microsoft.com/office/officeart/2011/layout/TabList"/>
    <dgm:cxn modelId="{A5544479-FF37-4FA7-9279-9D85C3C5DDF7}" srcId="{B60EAD6B-2BA0-4960-A485-F147A66A9F4C}" destId="{89A7CACD-E361-4451-93DD-F56D1D818A09}" srcOrd="0" destOrd="0" parTransId="{162F6DFB-B469-446D-9696-6FCBAD8F5FE6}" sibTransId="{3B5E87B6-BC9F-4BC3-A025-708ABB453AB2}"/>
    <dgm:cxn modelId="{BAC37A7E-7746-4477-9D2B-10F040A56C75}" type="presOf" srcId="{788EC72F-62D8-46E4-9420-626269CFB789}" destId="{C4179447-67BC-4699-AED5-2DEC377844BE}" srcOrd="0" destOrd="0" presId="urn:microsoft.com/office/officeart/2011/layout/TabList"/>
    <dgm:cxn modelId="{5B1E9B83-F35B-4790-BCB5-3E225B09B993}" srcId="{C34C5C91-2CB8-458F-A2CF-BE7CF2CE2932}" destId="{6D4EA1AF-5D13-436A-B450-9B20AA4D1475}" srcOrd="2" destOrd="0" parTransId="{5C483182-74F3-46EB-8B9F-ABECECF4F45F}" sibTransId="{820A95FA-C83E-425E-9936-13C486442337}"/>
    <dgm:cxn modelId="{C3BA3D8D-8518-4A66-B561-8239C55600A5}" srcId="{C34C5C91-2CB8-458F-A2CF-BE7CF2CE2932}" destId="{C59948D6-303E-4AD4-B534-DE10ABCB0434}" srcOrd="3" destOrd="0" parTransId="{20F925D7-4205-47B3-9BEC-7361C7BD8FC6}" sibTransId="{AAF99BE4-095C-4389-A814-5766FA637404}"/>
    <dgm:cxn modelId="{98167C90-0A85-4C41-8F66-50CB22ADD5C7}" type="presOf" srcId="{C34C5C91-2CB8-458F-A2CF-BE7CF2CE2932}" destId="{3291FF85-851B-448A-A913-D035876E988A}" srcOrd="0" destOrd="0" presId="urn:microsoft.com/office/officeart/2011/layout/TabList"/>
    <dgm:cxn modelId="{BD1995C2-ADEC-4612-B728-DAA7B82E3164}" srcId="{788EC72F-62D8-46E4-9420-626269CFB789}" destId="{2177C4B9-D8A4-4838-A3C0-A220A83B8E35}" srcOrd="0" destOrd="0" parTransId="{44BBA12B-5107-4605-AE89-62F9F7E2D038}" sibTransId="{9B015060-B716-4C71-96FE-C3FC796841A8}"/>
    <dgm:cxn modelId="{33671BC6-3C1A-4562-949F-FB98E10768E7}" srcId="{C34C5C91-2CB8-458F-A2CF-BE7CF2CE2932}" destId="{2B89CC5B-1B99-4703-BE5E-055F6F03924C}" srcOrd="1" destOrd="0" parTransId="{AFDD6636-C3A8-4321-AE61-76D2C9AA7CCA}" sibTransId="{20D9A1DA-E8B6-488A-BF57-5B26C1C795EC}"/>
    <dgm:cxn modelId="{603515DC-E830-44A2-8AFB-8A6546EE6C07}" srcId="{C59948D6-303E-4AD4-B534-DE10ABCB0434}" destId="{3D723527-23CD-46B5-A389-FEDA74D6F9C2}" srcOrd="0" destOrd="0" parTransId="{271D5A66-7B20-451F-A125-07EBD381AA75}" sibTransId="{39527640-36BE-42A6-800E-2E3FFDFED6EE}"/>
    <dgm:cxn modelId="{1BCFD1DF-D77D-4D96-8168-3F8B97EC5F92}" type="presOf" srcId="{2B89CC5B-1B99-4703-BE5E-055F6F03924C}" destId="{390CBA0A-7DA0-48A1-87E2-2751E8852C9A}" srcOrd="0" destOrd="0" presId="urn:microsoft.com/office/officeart/2011/layout/TabList"/>
    <dgm:cxn modelId="{25F98DED-70BB-4D37-B58F-E0F162BBAA5D}" type="presOf" srcId="{BCFD94B7-9571-4D4B-B2BE-776E4A6E84A0}" destId="{1071C561-C976-43D7-B09F-0234DBF18C11}" srcOrd="0" destOrd="0" presId="urn:microsoft.com/office/officeart/2011/layout/TabList"/>
    <dgm:cxn modelId="{6A2031F8-EF10-400A-89CE-C296EC7E8E37}" type="presOf" srcId="{C59948D6-303E-4AD4-B534-DE10ABCB0434}" destId="{9EF61AE1-B6E1-4E9B-AF05-FF32F67D3BF1}" srcOrd="0" destOrd="0" presId="urn:microsoft.com/office/officeart/2011/layout/TabList"/>
    <dgm:cxn modelId="{25D10B1C-D7DA-478E-8481-382F4020F545}" type="presParOf" srcId="{3291FF85-851B-448A-A913-D035876E988A}" destId="{58896DB8-5677-4F1A-A859-4A231FF047C6}" srcOrd="0" destOrd="0" presId="urn:microsoft.com/office/officeart/2011/layout/TabList"/>
    <dgm:cxn modelId="{E2689509-5F7D-4B25-AE55-82D6CB922745}" type="presParOf" srcId="{58896DB8-5677-4F1A-A859-4A231FF047C6}" destId="{4DD7502A-7B35-4766-9D92-54F393A8BE2B}" srcOrd="0" destOrd="0" presId="urn:microsoft.com/office/officeart/2011/layout/TabList"/>
    <dgm:cxn modelId="{0FA545D7-8AFD-4D4F-819D-3EF60694E299}" type="presParOf" srcId="{58896DB8-5677-4F1A-A859-4A231FF047C6}" destId="{C4179447-67BC-4699-AED5-2DEC377844BE}" srcOrd="1" destOrd="0" presId="urn:microsoft.com/office/officeart/2011/layout/TabList"/>
    <dgm:cxn modelId="{4B7C30EB-AD7D-4D60-942F-01BF85FF0A7E}" type="presParOf" srcId="{58896DB8-5677-4F1A-A859-4A231FF047C6}" destId="{6AC6424F-D472-40E0-8E6A-43B910A0C494}" srcOrd="2" destOrd="0" presId="urn:microsoft.com/office/officeart/2011/layout/TabList"/>
    <dgm:cxn modelId="{E6AD2B78-993E-40DF-B234-444025FA0E9B}" type="presParOf" srcId="{3291FF85-851B-448A-A913-D035876E988A}" destId="{43B8B1C3-0569-4B77-B7D9-D92E93F46C06}" srcOrd="1" destOrd="0" presId="urn:microsoft.com/office/officeart/2011/layout/TabList"/>
    <dgm:cxn modelId="{A3E1D0A9-9F44-4BF8-BE4A-7996D065E0D3}" type="presParOf" srcId="{3291FF85-851B-448A-A913-D035876E988A}" destId="{A48E76A1-AF7E-4D84-B721-FA222C0C9F1F}" srcOrd="2" destOrd="0" presId="urn:microsoft.com/office/officeart/2011/layout/TabList"/>
    <dgm:cxn modelId="{3847F09E-6F44-4194-92D9-2F025EBA8423}" type="presParOf" srcId="{A48E76A1-AF7E-4D84-B721-FA222C0C9F1F}" destId="{DA121846-83E2-4EA5-9868-2B4DEB48DFB5}" srcOrd="0" destOrd="0" presId="urn:microsoft.com/office/officeart/2011/layout/TabList"/>
    <dgm:cxn modelId="{A1C4331E-6D76-485E-B9A0-901801E8E0CC}" type="presParOf" srcId="{A48E76A1-AF7E-4D84-B721-FA222C0C9F1F}" destId="{390CBA0A-7DA0-48A1-87E2-2751E8852C9A}" srcOrd="1" destOrd="0" presId="urn:microsoft.com/office/officeart/2011/layout/TabList"/>
    <dgm:cxn modelId="{985F46A0-CDCF-4B0C-928C-17ED1ED5444B}" type="presParOf" srcId="{A48E76A1-AF7E-4D84-B721-FA222C0C9F1F}" destId="{6E491661-2BBD-4FFD-BB07-B1AB782240FB}" srcOrd="2" destOrd="0" presId="urn:microsoft.com/office/officeart/2011/layout/TabList"/>
    <dgm:cxn modelId="{34EF09C5-C9A7-4EB9-8512-53FA80154368}" type="presParOf" srcId="{3291FF85-851B-448A-A913-D035876E988A}" destId="{6544234B-0DF7-4064-AF1C-1CEA62A17F40}" srcOrd="3" destOrd="0" presId="urn:microsoft.com/office/officeart/2011/layout/TabList"/>
    <dgm:cxn modelId="{DD75A900-B7E1-4436-B597-D203F81DE0C9}" type="presParOf" srcId="{3291FF85-851B-448A-A913-D035876E988A}" destId="{E6DC55A4-5EF4-475B-A078-3108C50BCE9E}" srcOrd="4" destOrd="0" presId="urn:microsoft.com/office/officeart/2011/layout/TabList"/>
    <dgm:cxn modelId="{9F3CF98A-0D86-491C-A755-BF239A7C18B6}" type="presParOf" srcId="{E6DC55A4-5EF4-475B-A078-3108C50BCE9E}" destId="{1071C561-C976-43D7-B09F-0234DBF18C11}" srcOrd="0" destOrd="0" presId="urn:microsoft.com/office/officeart/2011/layout/TabList"/>
    <dgm:cxn modelId="{12657758-BA41-4239-9926-71480D4E4BA9}" type="presParOf" srcId="{E6DC55A4-5EF4-475B-A078-3108C50BCE9E}" destId="{27317AE1-8194-4340-8F48-A2A48F6D31AF}" srcOrd="1" destOrd="0" presId="urn:microsoft.com/office/officeart/2011/layout/TabList"/>
    <dgm:cxn modelId="{504C966D-333E-4EAF-ADBF-14E6DA9C77B7}" type="presParOf" srcId="{E6DC55A4-5EF4-475B-A078-3108C50BCE9E}" destId="{F68D0EB5-F1BA-40C4-AAA2-EC72D27BED5F}" srcOrd="2" destOrd="0" presId="urn:microsoft.com/office/officeart/2011/layout/TabList"/>
    <dgm:cxn modelId="{E0955BAB-E022-4321-8AE9-81AC981F2FF1}" type="presParOf" srcId="{3291FF85-851B-448A-A913-D035876E988A}" destId="{544B9FE7-F736-4DFB-BA9B-11BC58C35A25}" srcOrd="5" destOrd="0" presId="urn:microsoft.com/office/officeart/2011/layout/TabList"/>
    <dgm:cxn modelId="{F4D81286-8162-4C39-9FB0-9836654DE804}" type="presParOf" srcId="{3291FF85-851B-448A-A913-D035876E988A}" destId="{ACC79F38-2C21-4AA8-A929-E42B8457234B}" srcOrd="6" destOrd="0" presId="urn:microsoft.com/office/officeart/2011/layout/TabList"/>
    <dgm:cxn modelId="{FF1CF07C-83E0-462C-ACCB-35A5A6AEF488}" type="presParOf" srcId="{ACC79F38-2C21-4AA8-A929-E42B8457234B}" destId="{3DEFB74F-4D33-4524-B54B-CE1B0A73C901}" srcOrd="0" destOrd="0" presId="urn:microsoft.com/office/officeart/2011/layout/TabList"/>
    <dgm:cxn modelId="{32C71D54-C5F8-467E-A15C-43F319FB8DD7}" type="presParOf" srcId="{ACC79F38-2C21-4AA8-A929-E42B8457234B}" destId="{9EF61AE1-B6E1-4E9B-AF05-FF32F67D3BF1}" srcOrd="1" destOrd="0" presId="urn:microsoft.com/office/officeart/2011/layout/TabList"/>
    <dgm:cxn modelId="{ADD7F1FE-14BD-4529-8738-E75F147D1D81}" type="presParOf" srcId="{ACC79F38-2C21-4AA8-A929-E42B8457234B}" destId="{2F28525D-F4A6-458E-A7E3-1BEF4EE0872B}" srcOrd="2" destOrd="0" presId="urn:microsoft.com/office/officeart/2011/layout/TabList"/>
    <dgm:cxn modelId="{384A9365-25D5-412F-A693-923BAACA9566}" type="presParOf" srcId="{3291FF85-851B-448A-A913-D035876E988A}" destId="{DCA56903-4BD8-4686-AF7F-208AC3058665}" srcOrd="7" destOrd="0" presId="urn:microsoft.com/office/officeart/2011/layout/TabList"/>
    <dgm:cxn modelId="{A6D4EC1D-B502-4A6C-9229-E07482F4CADD}" type="presParOf" srcId="{3291FF85-851B-448A-A913-D035876E988A}" destId="{F4F50D1D-FD06-487E-A876-231965CE3E59}" srcOrd="8" destOrd="0" presId="urn:microsoft.com/office/officeart/2011/layout/TabList"/>
    <dgm:cxn modelId="{2B2F0567-60D8-4199-A1B6-208CBF6B1D01}" type="presParOf" srcId="{F4F50D1D-FD06-487E-A876-231965CE3E59}" destId="{B9BC2703-FA8D-4428-ABA7-B5EAA1A39C20}" srcOrd="0" destOrd="0" presId="urn:microsoft.com/office/officeart/2011/layout/TabList"/>
    <dgm:cxn modelId="{3152D503-E491-4DE6-A35C-AE34E24A6CC9}" type="presParOf" srcId="{F4F50D1D-FD06-487E-A876-231965CE3E59}" destId="{29078BE3-4E47-4F9B-999B-7DF4F1389082}" srcOrd="1" destOrd="0" presId="urn:microsoft.com/office/officeart/2011/layout/TabList"/>
    <dgm:cxn modelId="{3B0B17E8-C8BC-40AF-B8A8-581CF46226E1}" type="presParOf" srcId="{F4F50D1D-FD06-487E-A876-231965CE3E59}" destId="{A215A390-C157-4FF4-A232-934E9FA1AE92}"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D929F0-B3DE-4051-A968-0EB001F1D2D3}" type="doc">
      <dgm:prSet loTypeId="urn:microsoft.com/office/officeart/2005/8/layout/venn3" loCatId="relationship" qsTypeId="urn:microsoft.com/office/officeart/2005/8/quickstyle/simple1" qsCatId="simple" csTypeId="urn:microsoft.com/office/officeart/2005/8/colors/accent2_2" csCatId="accent2" phldr="1"/>
      <dgm:spPr/>
      <dgm:t>
        <a:bodyPr/>
        <a:lstStyle/>
        <a:p>
          <a:endParaRPr lang="en-GB"/>
        </a:p>
      </dgm:t>
    </dgm:pt>
    <dgm:pt modelId="{1B009EEB-376D-4633-B98F-54FAA7374F7C}">
      <dgm:prSet/>
      <dgm:spPr/>
      <dgm:t>
        <a:bodyPr/>
        <a:lstStyle/>
        <a:p>
          <a:r>
            <a:rPr lang="en-GB" dirty="0"/>
            <a:t>Engaged in 14 projects:</a:t>
          </a:r>
        </a:p>
      </dgm:t>
    </dgm:pt>
    <dgm:pt modelId="{692A032C-7005-4CD0-B11A-B387FC6D1732}" type="parTrans" cxnId="{792ADEE3-1B60-4494-B978-24D762414896}">
      <dgm:prSet/>
      <dgm:spPr/>
      <dgm:t>
        <a:bodyPr/>
        <a:lstStyle/>
        <a:p>
          <a:endParaRPr lang="en-GB"/>
        </a:p>
      </dgm:t>
    </dgm:pt>
    <dgm:pt modelId="{FF2FB47C-9402-4E48-82BE-A17D8BA16E8C}" type="sibTrans" cxnId="{792ADEE3-1B60-4494-B978-24D762414896}">
      <dgm:prSet/>
      <dgm:spPr/>
      <dgm:t>
        <a:bodyPr/>
        <a:lstStyle/>
        <a:p>
          <a:endParaRPr lang="en-GB"/>
        </a:p>
      </dgm:t>
    </dgm:pt>
    <dgm:pt modelId="{11F499AA-A11B-4405-BB54-61D1AC9D8DED}">
      <dgm:prSet/>
      <dgm:spPr/>
      <dgm:t>
        <a:bodyPr/>
        <a:lstStyle/>
        <a:p>
          <a:r>
            <a:rPr lang="en-GB" dirty="0"/>
            <a:t>Service users</a:t>
          </a:r>
        </a:p>
      </dgm:t>
    </dgm:pt>
    <dgm:pt modelId="{FF2BCDDE-CD73-4B0E-818B-4F13CEE3EE11}" type="parTrans" cxnId="{D1188AE3-74AF-4B5D-B0B6-6690054C97E3}">
      <dgm:prSet/>
      <dgm:spPr/>
      <dgm:t>
        <a:bodyPr/>
        <a:lstStyle/>
        <a:p>
          <a:endParaRPr lang="en-GB"/>
        </a:p>
      </dgm:t>
    </dgm:pt>
    <dgm:pt modelId="{AC416D51-FCB1-4420-B893-332C86BBB8BB}" type="sibTrans" cxnId="{D1188AE3-74AF-4B5D-B0B6-6690054C97E3}">
      <dgm:prSet/>
      <dgm:spPr/>
      <dgm:t>
        <a:bodyPr/>
        <a:lstStyle/>
        <a:p>
          <a:endParaRPr lang="en-GB"/>
        </a:p>
      </dgm:t>
    </dgm:pt>
    <dgm:pt modelId="{D920F44D-8D27-43BB-82EE-5E460D62BCC0}">
      <dgm:prSet phldrT="[Text]"/>
      <dgm:spPr/>
      <dgm:t>
        <a:bodyPr/>
        <a:lstStyle/>
        <a:p>
          <a:r>
            <a:rPr lang="en-GB" dirty="0"/>
            <a:t>Engaged in 8 projects:</a:t>
          </a:r>
        </a:p>
      </dgm:t>
    </dgm:pt>
    <dgm:pt modelId="{ACB5E909-96D9-4D2A-BF0A-CF2EFCFBBF0C}" type="parTrans" cxnId="{6CF8D2CF-2620-4932-8833-4ED99EE7F37A}">
      <dgm:prSet/>
      <dgm:spPr/>
      <dgm:t>
        <a:bodyPr/>
        <a:lstStyle/>
        <a:p>
          <a:endParaRPr lang="en-GB"/>
        </a:p>
      </dgm:t>
    </dgm:pt>
    <dgm:pt modelId="{9A6AEA35-BEC2-4E9C-BF62-173E1698E119}" type="sibTrans" cxnId="{6CF8D2CF-2620-4932-8833-4ED99EE7F37A}">
      <dgm:prSet/>
      <dgm:spPr/>
      <dgm:t>
        <a:bodyPr/>
        <a:lstStyle/>
        <a:p>
          <a:endParaRPr lang="en-GB"/>
        </a:p>
      </dgm:t>
    </dgm:pt>
    <dgm:pt modelId="{E467660D-DCBE-4820-AE9F-2E9B08C00A09}">
      <dgm:prSet phldrT="[Text]"/>
      <dgm:spPr/>
      <dgm:t>
        <a:bodyPr/>
        <a:lstStyle/>
        <a:p>
          <a:r>
            <a:rPr lang="en-GB" dirty="0"/>
            <a:t>Local policymakers</a:t>
          </a:r>
        </a:p>
      </dgm:t>
    </dgm:pt>
    <dgm:pt modelId="{0AAD4E56-F32A-43A3-95FD-DE82DE775B91}" type="parTrans" cxnId="{529537C2-5114-4C47-A030-EC4277A4794B}">
      <dgm:prSet/>
      <dgm:spPr/>
      <dgm:t>
        <a:bodyPr/>
        <a:lstStyle/>
        <a:p>
          <a:endParaRPr lang="en-GB"/>
        </a:p>
      </dgm:t>
    </dgm:pt>
    <dgm:pt modelId="{60D18C39-10C3-4FB9-9896-CA3BA5B11144}" type="sibTrans" cxnId="{529537C2-5114-4C47-A030-EC4277A4794B}">
      <dgm:prSet/>
      <dgm:spPr/>
      <dgm:t>
        <a:bodyPr/>
        <a:lstStyle/>
        <a:p>
          <a:endParaRPr lang="en-GB"/>
        </a:p>
      </dgm:t>
    </dgm:pt>
    <dgm:pt modelId="{6E55C38A-8218-4DFC-8719-C3A7195735E7}">
      <dgm:prSet phldrT="[Text]"/>
      <dgm:spPr/>
      <dgm:t>
        <a:bodyPr/>
        <a:lstStyle/>
        <a:p>
          <a:r>
            <a:rPr lang="en-GB" dirty="0"/>
            <a:t>Engaged in 5 projects:</a:t>
          </a:r>
        </a:p>
      </dgm:t>
    </dgm:pt>
    <dgm:pt modelId="{33DB01CD-7D24-4803-B66C-047CB20BEB91}" type="parTrans" cxnId="{656973BE-C6FC-48DC-87F1-CFA53775B143}">
      <dgm:prSet/>
      <dgm:spPr/>
      <dgm:t>
        <a:bodyPr/>
        <a:lstStyle/>
        <a:p>
          <a:endParaRPr lang="en-GB"/>
        </a:p>
      </dgm:t>
    </dgm:pt>
    <dgm:pt modelId="{BB874C2E-6FDF-4443-99C4-7DEB16C2B23A}" type="sibTrans" cxnId="{656973BE-C6FC-48DC-87F1-CFA53775B143}">
      <dgm:prSet/>
      <dgm:spPr/>
      <dgm:t>
        <a:bodyPr/>
        <a:lstStyle/>
        <a:p>
          <a:endParaRPr lang="en-GB"/>
        </a:p>
      </dgm:t>
    </dgm:pt>
    <dgm:pt modelId="{7CB91683-B77E-4347-A60C-0597AD9BE73E}">
      <dgm:prSet phldrT="[Text]"/>
      <dgm:spPr/>
      <dgm:t>
        <a:bodyPr/>
        <a:lstStyle/>
        <a:p>
          <a:r>
            <a:rPr lang="en-GB" dirty="0"/>
            <a:t>Family and/or carers</a:t>
          </a:r>
        </a:p>
      </dgm:t>
    </dgm:pt>
    <dgm:pt modelId="{C544BF55-F479-49D3-8D2C-3CA42E3CF5A5}" type="parTrans" cxnId="{CF36987E-51CF-46B8-979D-B8DE9987CAE6}">
      <dgm:prSet/>
      <dgm:spPr/>
      <dgm:t>
        <a:bodyPr/>
        <a:lstStyle/>
        <a:p>
          <a:endParaRPr lang="en-GB"/>
        </a:p>
      </dgm:t>
    </dgm:pt>
    <dgm:pt modelId="{60A5087C-5D02-454C-8743-918D2898A6EA}" type="sibTrans" cxnId="{CF36987E-51CF-46B8-979D-B8DE9987CAE6}">
      <dgm:prSet/>
      <dgm:spPr/>
      <dgm:t>
        <a:bodyPr/>
        <a:lstStyle/>
        <a:p>
          <a:endParaRPr lang="en-GB"/>
        </a:p>
      </dgm:t>
    </dgm:pt>
    <dgm:pt modelId="{C9C84F6F-0040-4A12-A44F-EDFBAF385073}">
      <dgm:prSet/>
      <dgm:spPr/>
      <dgm:t>
        <a:bodyPr/>
        <a:lstStyle/>
        <a:p>
          <a:r>
            <a:rPr lang="en-GB" dirty="0"/>
            <a:t>Healthcare professionals</a:t>
          </a:r>
        </a:p>
      </dgm:t>
    </dgm:pt>
    <dgm:pt modelId="{504041F7-091C-4BBB-AEBA-36A19004CA8C}" type="parTrans" cxnId="{1E0FCF3F-4FFF-45CE-BDE8-8DC891C907D9}">
      <dgm:prSet/>
      <dgm:spPr/>
      <dgm:t>
        <a:bodyPr/>
        <a:lstStyle/>
        <a:p>
          <a:endParaRPr lang="en-GB"/>
        </a:p>
      </dgm:t>
    </dgm:pt>
    <dgm:pt modelId="{63A01E03-4499-4079-BBD0-0C5D0CC862B5}" type="sibTrans" cxnId="{1E0FCF3F-4FFF-45CE-BDE8-8DC891C907D9}">
      <dgm:prSet/>
      <dgm:spPr/>
      <dgm:t>
        <a:bodyPr/>
        <a:lstStyle/>
        <a:p>
          <a:endParaRPr lang="en-GB"/>
        </a:p>
      </dgm:t>
    </dgm:pt>
    <dgm:pt modelId="{71A94621-2C47-4D1A-8DF2-44682D2006F8}">
      <dgm:prSet phldrT="[Text]"/>
      <dgm:spPr/>
      <dgm:t>
        <a:bodyPr/>
        <a:lstStyle/>
        <a:p>
          <a:r>
            <a:rPr lang="en-GB" dirty="0"/>
            <a:t>National policymakers</a:t>
          </a:r>
        </a:p>
      </dgm:t>
    </dgm:pt>
    <dgm:pt modelId="{64AB9407-B761-48CE-B6BA-A37793EE1D4C}" type="parTrans" cxnId="{89F10202-5AA0-42EC-AB53-13C32E15D488}">
      <dgm:prSet/>
      <dgm:spPr/>
      <dgm:t>
        <a:bodyPr/>
        <a:lstStyle/>
        <a:p>
          <a:endParaRPr lang="en-GB"/>
        </a:p>
      </dgm:t>
    </dgm:pt>
    <dgm:pt modelId="{4C4F176D-682F-4477-B9ED-13BDCB4FCED1}" type="sibTrans" cxnId="{89F10202-5AA0-42EC-AB53-13C32E15D488}">
      <dgm:prSet/>
      <dgm:spPr/>
      <dgm:t>
        <a:bodyPr/>
        <a:lstStyle/>
        <a:p>
          <a:endParaRPr lang="en-GB"/>
        </a:p>
      </dgm:t>
    </dgm:pt>
    <dgm:pt modelId="{0BB68F4B-3D64-4AD6-BE6B-437F10A074EC}" type="pres">
      <dgm:prSet presAssocID="{34D929F0-B3DE-4051-A968-0EB001F1D2D3}" presName="Name0" presStyleCnt="0">
        <dgm:presLayoutVars>
          <dgm:dir/>
          <dgm:resizeHandles val="exact"/>
        </dgm:presLayoutVars>
      </dgm:prSet>
      <dgm:spPr/>
    </dgm:pt>
    <dgm:pt modelId="{55D0757F-6FCD-4D57-93FC-4B658BFA0DC1}" type="pres">
      <dgm:prSet presAssocID="{1B009EEB-376D-4633-B98F-54FAA7374F7C}" presName="Name5" presStyleLbl="vennNode1" presStyleIdx="0" presStyleCnt="3">
        <dgm:presLayoutVars>
          <dgm:bulletEnabled val="1"/>
        </dgm:presLayoutVars>
      </dgm:prSet>
      <dgm:spPr/>
    </dgm:pt>
    <dgm:pt modelId="{2F28D33F-68FD-4C58-9F73-26B12C4693ED}" type="pres">
      <dgm:prSet presAssocID="{FF2FB47C-9402-4E48-82BE-A17D8BA16E8C}" presName="space" presStyleCnt="0"/>
      <dgm:spPr/>
    </dgm:pt>
    <dgm:pt modelId="{DF81502F-706C-4139-A77E-819AF9109EC4}" type="pres">
      <dgm:prSet presAssocID="{D920F44D-8D27-43BB-82EE-5E460D62BCC0}" presName="Name5" presStyleLbl="vennNode1" presStyleIdx="1" presStyleCnt="3">
        <dgm:presLayoutVars>
          <dgm:bulletEnabled val="1"/>
        </dgm:presLayoutVars>
      </dgm:prSet>
      <dgm:spPr/>
    </dgm:pt>
    <dgm:pt modelId="{10368860-7CFB-4F3A-8BA0-7C7FEEDBA451}" type="pres">
      <dgm:prSet presAssocID="{9A6AEA35-BEC2-4E9C-BF62-173E1698E119}" presName="space" presStyleCnt="0"/>
      <dgm:spPr/>
    </dgm:pt>
    <dgm:pt modelId="{4330A73E-3F71-4570-85A3-17C76C1BE603}" type="pres">
      <dgm:prSet presAssocID="{6E55C38A-8218-4DFC-8719-C3A7195735E7}" presName="Name5" presStyleLbl="vennNode1" presStyleIdx="2" presStyleCnt="3">
        <dgm:presLayoutVars>
          <dgm:bulletEnabled val="1"/>
        </dgm:presLayoutVars>
      </dgm:prSet>
      <dgm:spPr/>
    </dgm:pt>
  </dgm:ptLst>
  <dgm:cxnLst>
    <dgm:cxn modelId="{89F10202-5AA0-42EC-AB53-13C32E15D488}" srcId="{6E55C38A-8218-4DFC-8719-C3A7195735E7}" destId="{71A94621-2C47-4D1A-8DF2-44682D2006F8}" srcOrd="1" destOrd="0" parTransId="{64AB9407-B761-48CE-B6BA-A37793EE1D4C}" sibTransId="{4C4F176D-682F-4477-B9ED-13BDCB4FCED1}"/>
    <dgm:cxn modelId="{CBEDA71C-2F17-4EC1-814A-682C6C0EE8D1}" type="presOf" srcId="{1B009EEB-376D-4633-B98F-54FAA7374F7C}" destId="{55D0757F-6FCD-4D57-93FC-4B658BFA0DC1}" srcOrd="0" destOrd="0" presId="urn:microsoft.com/office/officeart/2005/8/layout/venn3"/>
    <dgm:cxn modelId="{77922620-5177-4084-AE8D-FEFE80DB361E}" type="presOf" srcId="{7CB91683-B77E-4347-A60C-0597AD9BE73E}" destId="{4330A73E-3F71-4570-85A3-17C76C1BE603}" srcOrd="0" destOrd="1" presId="urn:microsoft.com/office/officeart/2005/8/layout/venn3"/>
    <dgm:cxn modelId="{1E0FCF3F-4FFF-45CE-BDE8-8DC891C907D9}" srcId="{1B009EEB-376D-4633-B98F-54FAA7374F7C}" destId="{C9C84F6F-0040-4A12-A44F-EDFBAF385073}" srcOrd="1" destOrd="0" parTransId="{504041F7-091C-4BBB-AEBA-36A19004CA8C}" sibTransId="{63A01E03-4499-4079-BBD0-0C5D0CC862B5}"/>
    <dgm:cxn modelId="{B9EAB255-A3F9-417F-9D8A-C83906210C7D}" type="presOf" srcId="{34D929F0-B3DE-4051-A968-0EB001F1D2D3}" destId="{0BB68F4B-3D64-4AD6-BE6B-437F10A074EC}" srcOrd="0" destOrd="0" presId="urn:microsoft.com/office/officeart/2005/8/layout/venn3"/>
    <dgm:cxn modelId="{38DA1F57-227D-43AF-B697-3DB59F182E68}" type="presOf" srcId="{6E55C38A-8218-4DFC-8719-C3A7195735E7}" destId="{4330A73E-3F71-4570-85A3-17C76C1BE603}" srcOrd="0" destOrd="0" presId="urn:microsoft.com/office/officeart/2005/8/layout/venn3"/>
    <dgm:cxn modelId="{CF36987E-51CF-46B8-979D-B8DE9987CAE6}" srcId="{6E55C38A-8218-4DFC-8719-C3A7195735E7}" destId="{7CB91683-B77E-4347-A60C-0597AD9BE73E}" srcOrd="0" destOrd="0" parTransId="{C544BF55-F479-49D3-8D2C-3CA42E3CF5A5}" sibTransId="{60A5087C-5D02-454C-8743-918D2898A6EA}"/>
    <dgm:cxn modelId="{04F1BB97-98DC-4F93-BCB4-B5CC8B3A55C1}" type="presOf" srcId="{E467660D-DCBE-4820-AE9F-2E9B08C00A09}" destId="{DF81502F-706C-4139-A77E-819AF9109EC4}" srcOrd="0" destOrd="1" presId="urn:microsoft.com/office/officeart/2005/8/layout/venn3"/>
    <dgm:cxn modelId="{51E451AC-E3F7-43E3-9AC8-10032F556065}" type="presOf" srcId="{C9C84F6F-0040-4A12-A44F-EDFBAF385073}" destId="{55D0757F-6FCD-4D57-93FC-4B658BFA0DC1}" srcOrd="0" destOrd="2" presId="urn:microsoft.com/office/officeart/2005/8/layout/venn3"/>
    <dgm:cxn modelId="{656973BE-C6FC-48DC-87F1-CFA53775B143}" srcId="{34D929F0-B3DE-4051-A968-0EB001F1D2D3}" destId="{6E55C38A-8218-4DFC-8719-C3A7195735E7}" srcOrd="2" destOrd="0" parTransId="{33DB01CD-7D24-4803-B66C-047CB20BEB91}" sibTransId="{BB874C2E-6FDF-4443-99C4-7DEB16C2B23A}"/>
    <dgm:cxn modelId="{529537C2-5114-4C47-A030-EC4277A4794B}" srcId="{D920F44D-8D27-43BB-82EE-5E460D62BCC0}" destId="{E467660D-DCBE-4820-AE9F-2E9B08C00A09}" srcOrd="0" destOrd="0" parTransId="{0AAD4E56-F32A-43A3-95FD-DE82DE775B91}" sibTransId="{60D18C39-10C3-4FB9-9896-CA3BA5B11144}"/>
    <dgm:cxn modelId="{6CF8D2CF-2620-4932-8833-4ED99EE7F37A}" srcId="{34D929F0-B3DE-4051-A968-0EB001F1D2D3}" destId="{D920F44D-8D27-43BB-82EE-5E460D62BCC0}" srcOrd="1" destOrd="0" parTransId="{ACB5E909-96D9-4D2A-BF0A-CF2EFCFBBF0C}" sibTransId="{9A6AEA35-BEC2-4E9C-BF62-173E1698E119}"/>
    <dgm:cxn modelId="{A54BA7D4-CF7B-49E7-B4F6-820D8F9A04C8}" type="presOf" srcId="{D920F44D-8D27-43BB-82EE-5E460D62BCC0}" destId="{DF81502F-706C-4139-A77E-819AF9109EC4}" srcOrd="0" destOrd="0" presId="urn:microsoft.com/office/officeart/2005/8/layout/venn3"/>
    <dgm:cxn modelId="{D1188AE3-74AF-4B5D-B0B6-6690054C97E3}" srcId="{1B009EEB-376D-4633-B98F-54FAA7374F7C}" destId="{11F499AA-A11B-4405-BB54-61D1AC9D8DED}" srcOrd="0" destOrd="0" parTransId="{FF2BCDDE-CD73-4B0E-818B-4F13CEE3EE11}" sibTransId="{AC416D51-FCB1-4420-B893-332C86BBB8BB}"/>
    <dgm:cxn modelId="{792ADEE3-1B60-4494-B978-24D762414896}" srcId="{34D929F0-B3DE-4051-A968-0EB001F1D2D3}" destId="{1B009EEB-376D-4633-B98F-54FAA7374F7C}" srcOrd="0" destOrd="0" parTransId="{692A032C-7005-4CD0-B11A-B387FC6D1732}" sibTransId="{FF2FB47C-9402-4E48-82BE-A17D8BA16E8C}"/>
    <dgm:cxn modelId="{89EA8DE9-58F3-49EE-939D-0FD0B5AA16C8}" type="presOf" srcId="{71A94621-2C47-4D1A-8DF2-44682D2006F8}" destId="{4330A73E-3F71-4570-85A3-17C76C1BE603}" srcOrd="0" destOrd="2" presId="urn:microsoft.com/office/officeart/2005/8/layout/venn3"/>
    <dgm:cxn modelId="{144DB1EB-A6A3-40A0-BD1D-520585609E17}" type="presOf" srcId="{11F499AA-A11B-4405-BB54-61D1AC9D8DED}" destId="{55D0757F-6FCD-4D57-93FC-4B658BFA0DC1}" srcOrd="0" destOrd="1" presId="urn:microsoft.com/office/officeart/2005/8/layout/venn3"/>
    <dgm:cxn modelId="{AF3A8B1E-B5D7-46B1-8857-281CA9C8483A}" type="presParOf" srcId="{0BB68F4B-3D64-4AD6-BE6B-437F10A074EC}" destId="{55D0757F-6FCD-4D57-93FC-4B658BFA0DC1}" srcOrd="0" destOrd="0" presId="urn:microsoft.com/office/officeart/2005/8/layout/venn3"/>
    <dgm:cxn modelId="{A019BC8A-3C68-4E73-B816-CF5B220B5BDA}" type="presParOf" srcId="{0BB68F4B-3D64-4AD6-BE6B-437F10A074EC}" destId="{2F28D33F-68FD-4C58-9F73-26B12C4693ED}" srcOrd="1" destOrd="0" presId="urn:microsoft.com/office/officeart/2005/8/layout/venn3"/>
    <dgm:cxn modelId="{2B661645-5F6D-49A8-B2F8-59A4E336FC8F}" type="presParOf" srcId="{0BB68F4B-3D64-4AD6-BE6B-437F10A074EC}" destId="{DF81502F-706C-4139-A77E-819AF9109EC4}" srcOrd="2" destOrd="0" presId="urn:microsoft.com/office/officeart/2005/8/layout/venn3"/>
    <dgm:cxn modelId="{D76A3A87-0CD6-4531-881F-F20D6CA6A6C0}" type="presParOf" srcId="{0BB68F4B-3D64-4AD6-BE6B-437F10A074EC}" destId="{10368860-7CFB-4F3A-8BA0-7C7FEEDBA451}" srcOrd="3" destOrd="0" presId="urn:microsoft.com/office/officeart/2005/8/layout/venn3"/>
    <dgm:cxn modelId="{57B7C633-56ED-465C-968F-12DD7F996168}" type="presParOf" srcId="{0BB68F4B-3D64-4AD6-BE6B-437F10A074EC}" destId="{4330A73E-3F71-4570-85A3-17C76C1BE603}"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561869-BE0C-4371-92F6-995E938B118C}"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B711F148-A019-4D0C-AD13-1B75ADB71960}">
      <dgm:prSet phldrT="[Text]"/>
      <dgm:spPr>
        <a:solidFill>
          <a:srgbClr val="9E61A4"/>
        </a:solidFill>
      </dgm:spPr>
      <dgm:t>
        <a:bodyPr/>
        <a:lstStyle/>
        <a:p>
          <a:r>
            <a:rPr lang="en-GB" b="1" dirty="0"/>
            <a:t>Total</a:t>
          </a:r>
          <a:endParaRPr lang="en-GB" dirty="0"/>
        </a:p>
      </dgm:t>
    </dgm:pt>
    <dgm:pt modelId="{78EBBAD4-D57C-432C-8B15-54D3FD9A3D6C}" type="parTrans" cxnId="{D0ED6342-12D3-4232-BF79-524B527B2017}">
      <dgm:prSet/>
      <dgm:spPr/>
      <dgm:t>
        <a:bodyPr/>
        <a:lstStyle/>
        <a:p>
          <a:endParaRPr lang="en-GB"/>
        </a:p>
      </dgm:t>
    </dgm:pt>
    <dgm:pt modelId="{64F60F88-DF01-4B8E-9C55-E2A1D6C37B5B}" type="sibTrans" cxnId="{D0ED6342-12D3-4232-BF79-524B527B2017}">
      <dgm:prSet/>
      <dgm:spPr/>
      <dgm:t>
        <a:bodyPr/>
        <a:lstStyle/>
        <a:p>
          <a:endParaRPr lang="en-GB"/>
        </a:p>
      </dgm:t>
    </dgm:pt>
    <dgm:pt modelId="{5823ED8E-BB3C-405B-B8CC-2560C5463DFC}">
      <dgm:prSet phldrT="[Text]"/>
      <dgm:spPr>
        <a:solidFill>
          <a:srgbClr val="9E61A4"/>
        </a:solidFill>
      </dgm:spPr>
      <dgm:t>
        <a:bodyPr/>
        <a:lstStyle/>
        <a:p>
          <a:r>
            <a:rPr lang="en-GB" b="1" dirty="0"/>
            <a:t>Most common</a:t>
          </a:r>
          <a:endParaRPr lang="en-GB" dirty="0"/>
        </a:p>
      </dgm:t>
    </dgm:pt>
    <dgm:pt modelId="{CD15B258-CD89-4CBA-99B1-EBAD88B6880B}" type="parTrans" cxnId="{BC40D4B3-51A8-49A5-8BDF-B8B31FA555B2}">
      <dgm:prSet/>
      <dgm:spPr/>
      <dgm:t>
        <a:bodyPr/>
        <a:lstStyle/>
        <a:p>
          <a:endParaRPr lang="en-GB"/>
        </a:p>
      </dgm:t>
    </dgm:pt>
    <dgm:pt modelId="{22045035-FFE8-42CC-BCF3-A2372B4DE816}" type="sibTrans" cxnId="{BC40D4B3-51A8-49A5-8BDF-B8B31FA555B2}">
      <dgm:prSet/>
      <dgm:spPr/>
      <dgm:t>
        <a:bodyPr/>
        <a:lstStyle/>
        <a:p>
          <a:endParaRPr lang="en-GB"/>
        </a:p>
      </dgm:t>
    </dgm:pt>
    <dgm:pt modelId="{A375C92F-3E1E-4AE6-9F36-6D914FBE8786}">
      <dgm:prSet phldrT="[Text]"/>
      <dgm:spPr>
        <a:solidFill>
          <a:srgbClr val="9E61A4"/>
        </a:solidFill>
      </dgm:spPr>
      <dgm:t>
        <a:bodyPr/>
        <a:lstStyle/>
        <a:p>
          <a:r>
            <a:rPr lang="en-GB" b="1" dirty="0"/>
            <a:t>Multipurpose</a:t>
          </a:r>
          <a:endParaRPr lang="en-GB" dirty="0"/>
        </a:p>
      </dgm:t>
    </dgm:pt>
    <dgm:pt modelId="{F36535A6-6931-4F20-9FF5-7CE40013208B}" type="parTrans" cxnId="{B2F86534-94D0-413A-80E9-0292A8933907}">
      <dgm:prSet/>
      <dgm:spPr/>
      <dgm:t>
        <a:bodyPr/>
        <a:lstStyle/>
        <a:p>
          <a:endParaRPr lang="en-GB"/>
        </a:p>
      </dgm:t>
    </dgm:pt>
    <dgm:pt modelId="{7A2F0360-891F-4A1B-8AA1-D4E3505F5181}" type="sibTrans" cxnId="{B2F86534-94D0-413A-80E9-0292A8933907}">
      <dgm:prSet/>
      <dgm:spPr/>
      <dgm:t>
        <a:bodyPr/>
        <a:lstStyle/>
        <a:p>
          <a:endParaRPr lang="en-GB"/>
        </a:p>
      </dgm:t>
    </dgm:pt>
    <dgm:pt modelId="{A97364F5-C247-4819-828D-272BE94EC33F}">
      <dgm:prSet phldrT="[Text]"/>
      <dgm:spPr>
        <a:solidFill>
          <a:srgbClr val="9E61A4"/>
        </a:solidFill>
      </dgm:spPr>
      <dgm:t>
        <a:bodyPr/>
        <a:lstStyle/>
        <a:p>
          <a:r>
            <a:rPr lang="en-GB" dirty="0"/>
            <a:t>17 TMFs used across different functions</a:t>
          </a:r>
        </a:p>
      </dgm:t>
    </dgm:pt>
    <dgm:pt modelId="{981D7A40-AF11-46CF-A164-67DB8FE40C09}" type="parTrans" cxnId="{32474D16-F8B5-4662-A571-AD2131E660B6}">
      <dgm:prSet/>
      <dgm:spPr/>
      <dgm:t>
        <a:bodyPr/>
        <a:lstStyle/>
        <a:p>
          <a:endParaRPr lang="en-GB"/>
        </a:p>
      </dgm:t>
    </dgm:pt>
    <dgm:pt modelId="{B2255BFF-D3EC-4244-B546-273E63CA743A}" type="sibTrans" cxnId="{32474D16-F8B5-4662-A571-AD2131E660B6}">
      <dgm:prSet/>
      <dgm:spPr/>
      <dgm:t>
        <a:bodyPr/>
        <a:lstStyle/>
        <a:p>
          <a:endParaRPr lang="en-GB"/>
        </a:p>
      </dgm:t>
    </dgm:pt>
    <dgm:pt modelId="{A3349B7D-5D6B-42ED-9E5F-DEDC05B7EF59}">
      <dgm:prSet phldrT="[Text]"/>
      <dgm:spPr>
        <a:solidFill>
          <a:srgbClr val="9E61A4"/>
        </a:solidFill>
      </dgm:spPr>
      <dgm:t>
        <a:bodyPr/>
        <a:lstStyle/>
        <a:p>
          <a:r>
            <a:rPr lang="en-GB" dirty="0"/>
            <a:t>COM-B, RE-AIM, and the MRC Framework</a:t>
          </a:r>
        </a:p>
      </dgm:t>
    </dgm:pt>
    <dgm:pt modelId="{4C6290FB-AD0B-402B-A23B-D6A19EF93D98}" type="parTrans" cxnId="{75BD6C01-F3FE-4C62-AFAF-808F668309CF}">
      <dgm:prSet/>
      <dgm:spPr/>
      <dgm:t>
        <a:bodyPr/>
        <a:lstStyle/>
        <a:p>
          <a:endParaRPr lang="en-GB"/>
        </a:p>
      </dgm:t>
    </dgm:pt>
    <dgm:pt modelId="{2FE90D79-1D24-4B60-BF7B-00C4FC532009}" type="sibTrans" cxnId="{75BD6C01-F3FE-4C62-AFAF-808F668309CF}">
      <dgm:prSet/>
      <dgm:spPr/>
      <dgm:t>
        <a:bodyPr/>
        <a:lstStyle/>
        <a:p>
          <a:endParaRPr lang="en-GB"/>
        </a:p>
      </dgm:t>
    </dgm:pt>
    <dgm:pt modelId="{A03E6E8B-50AB-44C2-9A04-C700E1E77A8C}">
      <dgm:prSet phldrT="[Text]"/>
      <dgm:spPr>
        <a:solidFill>
          <a:srgbClr val="9E61A4"/>
        </a:solidFill>
      </dgm:spPr>
      <dgm:t>
        <a:bodyPr/>
        <a:lstStyle/>
        <a:p>
          <a:r>
            <a:rPr lang="en-GB" dirty="0"/>
            <a:t>Formative work, intervention implementation, strategy refinement, and evaluation</a:t>
          </a:r>
        </a:p>
      </dgm:t>
    </dgm:pt>
    <dgm:pt modelId="{F5130682-452E-4374-BDFD-BF552BD2EC93}" type="parTrans" cxnId="{D1798836-38C0-431D-BC8C-5855E528B6A0}">
      <dgm:prSet/>
      <dgm:spPr/>
      <dgm:t>
        <a:bodyPr/>
        <a:lstStyle/>
        <a:p>
          <a:endParaRPr lang="en-GB"/>
        </a:p>
      </dgm:t>
    </dgm:pt>
    <dgm:pt modelId="{05354FD0-6014-4F0B-93B9-F9BF8B195653}" type="sibTrans" cxnId="{D1798836-38C0-431D-BC8C-5855E528B6A0}">
      <dgm:prSet/>
      <dgm:spPr/>
      <dgm:t>
        <a:bodyPr/>
        <a:lstStyle/>
        <a:p>
          <a:endParaRPr lang="en-GB"/>
        </a:p>
      </dgm:t>
    </dgm:pt>
    <dgm:pt modelId="{036CC18F-9ABA-45B0-9185-3606761E08D0}">
      <dgm:prSet phldrT="[Text]"/>
      <dgm:spPr>
        <a:solidFill>
          <a:srgbClr val="9E61A4"/>
        </a:solidFill>
      </dgm:spPr>
      <dgm:t>
        <a:bodyPr/>
        <a:lstStyle/>
        <a:p>
          <a:r>
            <a:rPr lang="en-GB" dirty="0"/>
            <a:t>11 TMFs were used for more than one purpose</a:t>
          </a:r>
        </a:p>
      </dgm:t>
    </dgm:pt>
    <dgm:pt modelId="{F686417C-D88E-49C2-BA73-7562B70A703C}" type="parTrans" cxnId="{A888AB23-97D7-4B1B-A4D5-F42483D87C90}">
      <dgm:prSet/>
      <dgm:spPr/>
      <dgm:t>
        <a:bodyPr/>
        <a:lstStyle/>
        <a:p>
          <a:endParaRPr lang="en-GB"/>
        </a:p>
      </dgm:t>
    </dgm:pt>
    <dgm:pt modelId="{C825BA4E-1073-4D62-BEEB-79C2C9E2FDBD}" type="sibTrans" cxnId="{A888AB23-97D7-4B1B-A4D5-F42483D87C90}">
      <dgm:prSet/>
      <dgm:spPr/>
      <dgm:t>
        <a:bodyPr/>
        <a:lstStyle/>
        <a:p>
          <a:endParaRPr lang="en-GB"/>
        </a:p>
      </dgm:t>
    </dgm:pt>
    <dgm:pt modelId="{7CE3D4F2-5ACC-4647-B9E4-81ECF1C28B42}">
      <dgm:prSet phldrT="[Text]"/>
      <dgm:spPr>
        <a:solidFill>
          <a:srgbClr val="9E61A4"/>
        </a:solidFill>
      </dgm:spPr>
      <dgm:t>
        <a:bodyPr/>
        <a:lstStyle/>
        <a:p>
          <a:r>
            <a:rPr lang="en-GB" b="1"/>
            <a:t>Applications</a:t>
          </a:r>
          <a:endParaRPr lang="en-GB" dirty="0"/>
        </a:p>
      </dgm:t>
    </dgm:pt>
    <dgm:pt modelId="{BF0FF477-940F-4B15-9B3A-2130F77BB4BA}" type="parTrans" cxnId="{ABF3E85A-0F1B-48D1-BE70-868B28CD110E}">
      <dgm:prSet/>
      <dgm:spPr/>
      <dgm:t>
        <a:bodyPr/>
        <a:lstStyle/>
        <a:p>
          <a:endParaRPr lang="en-GB"/>
        </a:p>
      </dgm:t>
    </dgm:pt>
    <dgm:pt modelId="{932251DD-BB27-4C0D-ABFF-DC5C462B95DE}" type="sibTrans" cxnId="{ABF3E85A-0F1B-48D1-BE70-868B28CD110E}">
      <dgm:prSet/>
      <dgm:spPr/>
      <dgm:t>
        <a:bodyPr/>
        <a:lstStyle/>
        <a:p>
          <a:endParaRPr lang="en-GB"/>
        </a:p>
      </dgm:t>
    </dgm:pt>
    <dgm:pt modelId="{2DD976DA-07B0-4BFF-B9BB-0F7A7C133195}" type="pres">
      <dgm:prSet presAssocID="{09561869-BE0C-4371-92F6-995E938B118C}" presName="Name0" presStyleCnt="0">
        <dgm:presLayoutVars>
          <dgm:dir/>
          <dgm:resizeHandles val="exact"/>
        </dgm:presLayoutVars>
      </dgm:prSet>
      <dgm:spPr/>
    </dgm:pt>
    <dgm:pt modelId="{84441041-B4D5-44D9-B972-7839C64DD749}" type="pres">
      <dgm:prSet presAssocID="{B711F148-A019-4D0C-AD13-1B75ADB71960}" presName="node" presStyleLbl="node1" presStyleIdx="0" presStyleCnt="4">
        <dgm:presLayoutVars>
          <dgm:bulletEnabled val="1"/>
        </dgm:presLayoutVars>
      </dgm:prSet>
      <dgm:spPr/>
    </dgm:pt>
    <dgm:pt modelId="{786283EE-A4A4-418E-ACC2-C0BC9AE6683C}" type="pres">
      <dgm:prSet presAssocID="{64F60F88-DF01-4B8E-9C55-E2A1D6C37B5B}" presName="sibTrans" presStyleCnt="0"/>
      <dgm:spPr/>
    </dgm:pt>
    <dgm:pt modelId="{565E194B-0579-44C3-AA31-796CC5B43D59}" type="pres">
      <dgm:prSet presAssocID="{5823ED8E-BB3C-405B-B8CC-2560C5463DFC}" presName="node" presStyleLbl="node1" presStyleIdx="1" presStyleCnt="4">
        <dgm:presLayoutVars>
          <dgm:bulletEnabled val="1"/>
        </dgm:presLayoutVars>
      </dgm:prSet>
      <dgm:spPr/>
    </dgm:pt>
    <dgm:pt modelId="{4392DDD2-B87D-4722-A8E8-B33F20F0AE72}" type="pres">
      <dgm:prSet presAssocID="{22045035-FFE8-42CC-BCF3-A2372B4DE816}" presName="sibTrans" presStyleCnt="0"/>
      <dgm:spPr/>
    </dgm:pt>
    <dgm:pt modelId="{DD0996E1-1605-4EF4-A640-E5B6AAC8FC58}" type="pres">
      <dgm:prSet presAssocID="{7CE3D4F2-5ACC-4647-B9E4-81ECF1C28B42}" presName="node" presStyleLbl="node1" presStyleIdx="2" presStyleCnt="4">
        <dgm:presLayoutVars>
          <dgm:bulletEnabled val="1"/>
        </dgm:presLayoutVars>
      </dgm:prSet>
      <dgm:spPr/>
    </dgm:pt>
    <dgm:pt modelId="{9A977EBE-5DC0-409E-9A48-A3D3CA4B0DC7}" type="pres">
      <dgm:prSet presAssocID="{932251DD-BB27-4C0D-ABFF-DC5C462B95DE}" presName="sibTrans" presStyleCnt="0"/>
      <dgm:spPr/>
    </dgm:pt>
    <dgm:pt modelId="{FD49AF89-5E2B-4013-A279-12D2BDC867EF}" type="pres">
      <dgm:prSet presAssocID="{A375C92F-3E1E-4AE6-9F36-6D914FBE8786}" presName="node" presStyleLbl="node1" presStyleIdx="3" presStyleCnt="4">
        <dgm:presLayoutVars>
          <dgm:bulletEnabled val="1"/>
        </dgm:presLayoutVars>
      </dgm:prSet>
      <dgm:spPr/>
    </dgm:pt>
  </dgm:ptLst>
  <dgm:cxnLst>
    <dgm:cxn modelId="{75BD6C01-F3FE-4C62-AFAF-808F668309CF}" srcId="{5823ED8E-BB3C-405B-B8CC-2560C5463DFC}" destId="{A3349B7D-5D6B-42ED-9E5F-DEDC05B7EF59}" srcOrd="0" destOrd="0" parTransId="{4C6290FB-AD0B-402B-A23B-D6A19EF93D98}" sibTransId="{2FE90D79-1D24-4B60-BF7B-00C4FC532009}"/>
    <dgm:cxn modelId="{32474D16-F8B5-4662-A571-AD2131E660B6}" srcId="{B711F148-A019-4D0C-AD13-1B75ADB71960}" destId="{A97364F5-C247-4819-828D-272BE94EC33F}" srcOrd="0" destOrd="0" parTransId="{981D7A40-AF11-46CF-A164-67DB8FE40C09}" sibTransId="{B2255BFF-D3EC-4244-B546-273E63CA743A}"/>
    <dgm:cxn modelId="{BD5F0C1F-1A71-4A5E-8835-DBC31507223A}" type="presOf" srcId="{A375C92F-3E1E-4AE6-9F36-6D914FBE8786}" destId="{FD49AF89-5E2B-4013-A279-12D2BDC867EF}" srcOrd="0" destOrd="0" presId="urn:microsoft.com/office/officeart/2005/8/layout/hList6"/>
    <dgm:cxn modelId="{A888AB23-97D7-4B1B-A4D5-F42483D87C90}" srcId="{A375C92F-3E1E-4AE6-9F36-6D914FBE8786}" destId="{036CC18F-9ABA-45B0-9185-3606761E08D0}" srcOrd="0" destOrd="0" parTransId="{F686417C-D88E-49C2-BA73-7562B70A703C}" sibTransId="{C825BA4E-1073-4D62-BEEB-79C2C9E2FDBD}"/>
    <dgm:cxn modelId="{B2F86534-94D0-413A-80E9-0292A8933907}" srcId="{09561869-BE0C-4371-92F6-995E938B118C}" destId="{A375C92F-3E1E-4AE6-9F36-6D914FBE8786}" srcOrd="3" destOrd="0" parTransId="{F36535A6-6931-4F20-9FF5-7CE40013208B}" sibTransId="{7A2F0360-891F-4A1B-8AA1-D4E3505F5181}"/>
    <dgm:cxn modelId="{D956ED35-54AF-487F-93D5-1C7C5D9D22CB}" type="presOf" srcId="{A03E6E8B-50AB-44C2-9A04-C700E1E77A8C}" destId="{DD0996E1-1605-4EF4-A640-E5B6AAC8FC58}" srcOrd="0" destOrd="1" presId="urn:microsoft.com/office/officeart/2005/8/layout/hList6"/>
    <dgm:cxn modelId="{D1798836-38C0-431D-BC8C-5855E528B6A0}" srcId="{7CE3D4F2-5ACC-4647-B9E4-81ECF1C28B42}" destId="{A03E6E8B-50AB-44C2-9A04-C700E1E77A8C}" srcOrd="0" destOrd="0" parTransId="{F5130682-452E-4374-BDFD-BF552BD2EC93}" sibTransId="{05354FD0-6014-4F0B-93B9-F9BF8B195653}"/>
    <dgm:cxn modelId="{D0ED6342-12D3-4232-BF79-524B527B2017}" srcId="{09561869-BE0C-4371-92F6-995E938B118C}" destId="{B711F148-A019-4D0C-AD13-1B75ADB71960}" srcOrd="0" destOrd="0" parTransId="{78EBBAD4-D57C-432C-8B15-54D3FD9A3D6C}" sibTransId="{64F60F88-DF01-4B8E-9C55-E2A1D6C37B5B}"/>
    <dgm:cxn modelId="{947D6A6C-2AE4-4E43-A3BF-4757F95ED4C0}" type="presOf" srcId="{B711F148-A019-4D0C-AD13-1B75ADB71960}" destId="{84441041-B4D5-44D9-B972-7839C64DD749}" srcOrd="0" destOrd="0" presId="urn:microsoft.com/office/officeart/2005/8/layout/hList6"/>
    <dgm:cxn modelId="{D5C9B359-404C-4D63-8DA3-C1CFEA231F90}" type="presOf" srcId="{A97364F5-C247-4819-828D-272BE94EC33F}" destId="{84441041-B4D5-44D9-B972-7839C64DD749}" srcOrd="0" destOrd="1" presId="urn:microsoft.com/office/officeart/2005/8/layout/hList6"/>
    <dgm:cxn modelId="{ABF3E85A-0F1B-48D1-BE70-868B28CD110E}" srcId="{09561869-BE0C-4371-92F6-995E938B118C}" destId="{7CE3D4F2-5ACC-4647-B9E4-81ECF1C28B42}" srcOrd="2" destOrd="0" parTransId="{BF0FF477-940F-4B15-9B3A-2130F77BB4BA}" sibTransId="{932251DD-BB27-4C0D-ABFF-DC5C462B95DE}"/>
    <dgm:cxn modelId="{93C0468E-74B0-44B4-90C0-524CBBC98077}" type="presOf" srcId="{A3349B7D-5D6B-42ED-9E5F-DEDC05B7EF59}" destId="{565E194B-0579-44C3-AA31-796CC5B43D59}" srcOrd="0" destOrd="1" presId="urn:microsoft.com/office/officeart/2005/8/layout/hList6"/>
    <dgm:cxn modelId="{A25A0A93-8B3C-4327-AE34-9CB259C327A1}" type="presOf" srcId="{7CE3D4F2-5ACC-4647-B9E4-81ECF1C28B42}" destId="{DD0996E1-1605-4EF4-A640-E5B6AAC8FC58}" srcOrd="0" destOrd="0" presId="urn:microsoft.com/office/officeart/2005/8/layout/hList6"/>
    <dgm:cxn modelId="{BC40D4B3-51A8-49A5-8BDF-B8B31FA555B2}" srcId="{09561869-BE0C-4371-92F6-995E938B118C}" destId="{5823ED8E-BB3C-405B-B8CC-2560C5463DFC}" srcOrd="1" destOrd="0" parTransId="{CD15B258-CD89-4CBA-99B1-EBAD88B6880B}" sibTransId="{22045035-FFE8-42CC-BCF3-A2372B4DE816}"/>
    <dgm:cxn modelId="{3DB1D1B4-F93A-4E74-A731-229DBFAFCB0B}" type="presOf" srcId="{09561869-BE0C-4371-92F6-995E938B118C}" destId="{2DD976DA-07B0-4BFF-B9BB-0F7A7C133195}" srcOrd="0" destOrd="0" presId="urn:microsoft.com/office/officeart/2005/8/layout/hList6"/>
    <dgm:cxn modelId="{362944BF-E173-40FE-9061-1B08E648E229}" type="presOf" srcId="{5823ED8E-BB3C-405B-B8CC-2560C5463DFC}" destId="{565E194B-0579-44C3-AA31-796CC5B43D59}" srcOrd="0" destOrd="0" presId="urn:microsoft.com/office/officeart/2005/8/layout/hList6"/>
    <dgm:cxn modelId="{6FAB47FC-AFBC-411D-A136-BD9C7343EEDA}" type="presOf" srcId="{036CC18F-9ABA-45B0-9185-3606761E08D0}" destId="{FD49AF89-5E2B-4013-A279-12D2BDC867EF}" srcOrd="0" destOrd="1" presId="urn:microsoft.com/office/officeart/2005/8/layout/hList6"/>
    <dgm:cxn modelId="{D00D0329-4113-4D17-9EAE-83D5DDFACCE7}" type="presParOf" srcId="{2DD976DA-07B0-4BFF-B9BB-0F7A7C133195}" destId="{84441041-B4D5-44D9-B972-7839C64DD749}" srcOrd="0" destOrd="0" presId="urn:microsoft.com/office/officeart/2005/8/layout/hList6"/>
    <dgm:cxn modelId="{DC38576C-2941-4E37-8A18-3D0DA1D0C6DE}" type="presParOf" srcId="{2DD976DA-07B0-4BFF-B9BB-0F7A7C133195}" destId="{786283EE-A4A4-418E-ACC2-C0BC9AE6683C}" srcOrd="1" destOrd="0" presId="urn:microsoft.com/office/officeart/2005/8/layout/hList6"/>
    <dgm:cxn modelId="{B3203B4B-2182-445F-9D20-1CD27B35412B}" type="presParOf" srcId="{2DD976DA-07B0-4BFF-B9BB-0F7A7C133195}" destId="{565E194B-0579-44C3-AA31-796CC5B43D59}" srcOrd="2" destOrd="0" presId="urn:microsoft.com/office/officeart/2005/8/layout/hList6"/>
    <dgm:cxn modelId="{2CAAF7F1-DF74-40DA-AED2-9BAFF1C5EBF1}" type="presParOf" srcId="{2DD976DA-07B0-4BFF-B9BB-0F7A7C133195}" destId="{4392DDD2-B87D-4722-A8E8-B33F20F0AE72}" srcOrd="3" destOrd="0" presId="urn:microsoft.com/office/officeart/2005/8/layout/hList6"/>
    <dgm:cxn modelId="{AE0212A5-D4AC-4EE2-9A2A-2DC96A258C1E}" type="presParOf" srcId="{2DD976DA-07B0-4BFF-B9BB-0F7A7C133195}" destId="{DD0996E1-1605-4EF4-A640-E5B6AAC8FC58}" srcOrd="4" destOrd="0" presId="urn:microsoft.com/office/officeart/2005/8/layout/hList6"/>
    <dgm:cxn modelId="{0CA305DB-306B-4BEB-BF9F-6547317F9350}" type="presParOf" srcId="{2DD976DA-07B0-4BFF-B9BB-0F7A7C133195}" destId="{9A977EBE-5DC0-409E-9A48-A3D3CA4B0DC7}" srcOrd="5" destOrd="0" presId="urn:microsoft.com/office/officeart/2005/8/layout/hList6"/>
    <dgm:cxn modelId="{6C4E7053-3970-47CF-9BB0-1FF55A74623A}" type="presParOf" srcId="{2DD976DA-07B0-4BFF-B9BB-0F7A7C133195}" destId="{FD49AF89-5E2B-4013-A279-12D2BDC867EF}"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F8F157-77EF-4C12-A631-3BB09498DD6D}"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GB"/>
        </a:p>
      </dgm:t>
    </dgm:pt>
    <dgm:pt modelId="{69A81CD6-547C-433F-8A18-8DE179A361AD}">
      <dgm:prSet phldrT="[Text]"/>
      <dgm:spPr/>
      <dgm:t>
        <a:bodyPr/>
        <a:lstStyle/>
        <a:p>
          <a:r>
            <a:rPr lang="en-GB" dirty="0"/>
            <a:t>Community behaviours</a:t>
          </a:r>
        </a:p>
      </dgm:t>
    </dgm:pt>
    <dgm:pt modelId="{35B6B303-CA01-4911-BC83-E131304F4C97}" type="parTrans" cxnId="{441591CA-4C86-4C44-B34A-58D8D78327CA}">
      <dgm:prSet/>
      <dgm:spPr/>
      <dgm:t>
        <a:bodyPr/>
        <a:lstStyle/>
        <a:p>
          <a:endParaRPr lang="en-GB"/>
        </a:p>
      </dgm:t>
    </dgm:pt>
    <dgm:pt modelId="{A1AD5250-DC40-45A3-9745-227FC0597D9C}" type="sibTrans" cxnId="{441591CA-4C86-4C44-B34A-58D8D78327CA}">
      <dgm:prSet/>
      <dgm:spPr/>
      <dgm:t>
        <a:bodyPr/>
        <a:lstStyle/>
        <a:p>
          <a:endParaRPr lang="en-GB"/>
        </a:p>
      </dgm:t>
    </dgm:pt>
    <dgm:pt modelId="{165A8E53-476D-4E9A-8405-F5C7F0AEE6DE}">
      <dgm:prSet phldrT="[Text]"/>
      <dgm:spPr/>
      <dgm:t>
        <a:bodyPr/>
        <a:lstStyle/>
        <a:p>
          <a:r>
            <a:rPr lang="en-GB" dirty="0"/>
            <a:t>Knowledge and education</a:t>
          </a:r>
        </a:p>
      </dgm:t>
    </dgm:pt>
    <dgm:pt modelId="{88E08C78-0E81-4107-AB5D-22CA1E8B1DC3}" type="parTrans" cxnId="{372F93FA-A5CA-4D64-ACA4-A5455355B191}">
      <dgm:prSet/>
      <dgm:spPr/>
      <dgm:t>
        <a:bodyPr/>
        <a:lstStyle/>
        <a:p>
          <a:endParaRPr lang="en-GB"/>
        </a:p>
      </dgm:t>
    </dgm:pt>
    <dgm:pt modelId="{131880BB-39E6-4466-A406-F6D7CC63DEB4}" type="sibTrans" cxnId="{372F93FA-A5CA-4D64-ACA4-A5455355B191}">
      <dgm:prSet/>
      <dgm:spPr/>
      <dgm:t>
        <a:bodyPr/>
        <a:lstStyle/>
        <a:p>
          <a:endParaRPr lang="en-GB"/>
        </a:p>
      </dgm:t>
    </dgm:pt>
    <dgm:pt modelId="{510B1E45-6706-4F50-8CAD-ABBF71A4B289}">
      <dgm:prSet phldrT="[Text]"/>
      <dgm:spPr/>
      <dgm:t>
        <a:bodyPr/>
        <a:lstStyle/>
        <a:p>
          <a:r>
            <a:rPr lang="en-GB" dirty="0"/>
            <a:t>Access to healthcare facilities and/or medication</a:t>
          </a:r>
        </a:p>
      </dgm:t>
    </dgm:pt>
    <dgm:pt modelId="{E51C988C-8812-4F06-98A0-50F281612B8B}" type="parTrans" cxnId="{CB216A5B-B7D5-418B-B4A9-5736D495CB7D}">
      <dgm:prSet/>
      <dgm:spPr/>
      <dgm:t>
        <a:bodyPr/>
        <a:lstStyle/>
        <a:p>
          <a:endParaRPr lang="en-GB"/>
        </a:p>
      </dgm:t>
    </dgm:pt>
    <dgm:pt modelId="{E8C4578D-E56D-499E-A0DE-CF6815271C9A}" type="sibTrans" cxnId="{CB216A5B-B7D5-418B-B4A9-5736D495CB7D}">
      <dgm:prSet/>
      <dgm:spPr/>
      <dgm:t>
        <a:bodyPr/>
        <a:lstStyle/>
        <a:p>
          <a:endParaRPr lang="en-GB"/>
        </a:p>
      </dgm:t>
    </dgm:pt>
    <dgm:pt modelId="{976B2390-12AB-4102-9509-5399CA9B7B5C}">
      <dgm:prSet phldrT="[Text]"/>
      <dgm:spPr/>
      <dgm:t>
        <a:bodyPr/>
        <a:lstStyle/>
        <a:p>
          <a:r>
            <a:rPr lang="en-GB" dirty="0"/>
            <a:t>Data collection, recording and referrals</a:t>
          </a:r>
        </a:p>
      </dgm:t>
    </dgm:pt>
    <dgm:pt modelId="{3BF45DA6-3978-4CC6-B813-D7E7CFE6493F}" type="parTrans" cxnId="{9DB559B0-2F8B-4F77-8C37-73BC919BE671}">
      <dgm:prSet/>
      <dgm:spPr/>
      <dgm:t>
        <a:bodyPr/>
        <a:lstStyle/>
        <a:p>
          <a:endParaRPr lang="en-GB"/>
        </a:p>
      </dgm:t>
    </dgm:pt>
    <dgm:pt modelId="{6AEE64C2-808A-4E62-A812-1B1161F01A21}" type="sibTrans" cxnId="{9DB559B0-2F8B-4F77-8C37-73BC919BE671}">
      <dgm:prSet/>
      <dgm:spPr/>
      <dgm:t>
        <a:bodyPr/>
        <a:lstStyle/>
        <a:p>
          <a:endParaRPr lang="en-GB"/>
        </a:p>
      </dgm:t>
    </dgm:pt>
    <dgm:pt modelId="{3F0FE7FD-9866-4394-800F-8C3313172EDE}">
      <dgm:prSet phldrT="[Text]"/>
      <dgm:spPr/>
      <dgm:t>
        <a:bodyPr/>
        <a:lstStyle/>
        <a:p>
          <a:r>
            <a:rPr lang="en-GB" dirty="0"/>
            <a:t>Human resources</a:t>
          </a:r>
        </a:p>
      </dgm:t>
    </dgm:pt>
    <dgm:pt modelId="{CDCEE6E1-B1CD-4B50-87A8-7106FB262F1B}" type="parTrans" cxnId="{5D4EEF64-C06C-4957-BC3E-20861C672CBC}">
      <dgm:prSet/>
      <dgm:spPr/>
      <dgm:t>
        <a:bodyPr/>
        <a:lstStyle/>
        <a:p>
          <a:endParaRPr lang="en-GB"/>
        </a:p>
      </dgm:t>
    </dgm:pt>
    <dgm:pt modelId="{E99C14ED-9E92-49DD-9D38-9315E297A4B0}" type="sibTrans" cxnId="{5D4EEF64-C06C-4957-BC3E-20861C672CBC}">
      <dgm:prSet/>
      <dgm:spPr/>
      <dgm:t>
        <a:bodyPr/>
        <a:lstStyle/>
        <a:p>
          <a:endParaRPr lang="en-GB"/>
        </a:p>
      </dgm:t>
    </dgm:pt>
    <dgm:pt modelId="{13868410-ACC5-4361-87A5-0900DC116B9F}">
      <dgm:prSet phldrT="[Text]"/>
      <dgm:spPr/>
      <dgm:t>
        <a:bodyPr/>
        <a:lstStyle/>
        <a:p>
          <a:r>
            <a:rPr lang="en-GB" dirty="0"/>
            <a:t>Practitioner trust</a:t>
          </a:r>
        </a:p>
      </dgm:t>
    </dgm:pt>
    <dgm:pt modelId="{F97F77F1-73F9-408A-8FB5-590E645F271B}" type="parTrans" cxnId="{F5B028CC-3F1B-4C7D-B910-004ED633534B}">
      <dgm:prSet/>
      <dgm:spPr/>
      <dgm:t>
        <a:bodyPr/>
        <a:lstStyle/>
        <a:p>
          <a:endParaRPr lang="en-GB"/>
        </a:p>
      </dgm:t>
    </dgm:pt>
    <dgm:pt modelId="{73DF6307-9877-4190-83ED-2E02AAC4E1B0}" type="sibTrans" cxnId="{F5B028CC-3F1B-4C7D-B910-004ED633534B}">
      <dgm:prSet/>
      <dgm:spPr/>
      <dgm:t>
        <a:bodyPr/>
        <a:lstStyle/>
        <a:p>
          <a:endParaRPr lang="en-GB"/>
        </a:p>
      </dgm:t>
    </dgm:pt>
    <dgm:pt modelId="{38C59698-A18E-4CF9-BEAE-7991D85461E2}">
      <dgm:prSet phldrT="[Text]"/>
      <dgm:spPr/>
      <dgm:t>
        <a:bodyPr/>
        <a:lstStyle/>
        <a:p>
          <a:r>
            <a:rPr lang="en-GB" dirty="0"/>
            <a:t>Confidence and/or expertise</a:t>
          </a:r>
        </a:p>
      </dgm:t>
    </dgm:pt>
    <dgm:pt modelId="{1AA044C7-9C1F-494A-B718-A755B8D9E7DB}" type="parTrans" cxnId="{6AAF4EA1-8467-4017-AB58-8C4121BB0C07}">
      <dgm:prSet/>
      <dgm:spPr/>
      <dgm:t>
        <a:bodyPr/>
        <a:lstStyle/>
        <a:p>
          <a:endParaRPr lang="en-GB"/>
        </a:p>
      </dgm:t>
    </dgm:pt>
    <dgm:pt modelId="{261A62E6-080F-4AA3-B5E5-2081DB240AEC}" type="sibTrans" cxnId="{6AAF4EA1-8467-4017-AB58-8C4121BB0C07}">
      <dgm:prSet/>
      <dgm:spPr/>
      <dgm:t>
        <a:bodyPr/>
        <a:lstStyle/>
        <a:p>
          <a:endParaRPr lang="en-GB"/>
        </a:p>
      </dgm:t>
    </dgm:pt>
    <dgm:pt modelId="{987C6EA5-697F-4013-BEC4-99DF106A069E}">
      <dgm:prSet phldrT="[Text]"/>
      <dgm:spPr/>
      <dgm:t>
        <a:bodyPr/>
        <a:lstStyle/>
        <a:p>
          <a:r>
            <a:rPr lang="en-GB" dirty="0"/>
            <a:t>Health systems and structure</a:t>
          </a:r>
        </a:p>
      </dgm:t>
    </dgm:pt>
    <dgm:pt modelId="{5C742624-C7A6-4B66-B7F4-EAB7FFC2879E}" type="parTrans" cxnId="{E7C2E013-5CEC-4323-81B1-B31A577B3566}">
      <dgm:prSet/>
      <dgm:spPr/>
      <dgm:t>
        <a:bodyPr/>
        <a:lstStyle/>
        <a:p>
          <a:endParaRPr lang="en-GB"/>
        </a:p>
      </dgm:t>
    </dgm:pt>
    <dgm:pt modelId="{AD22C99F-0875-4C45-88D5-7AAB10E879F6}" type="sibTrans" cxnId="{E7C2E013-5CEC-4323-81B1-B31A577B3566}">
      <dgm:prSet/>
      <dgm:spPr/>
      <dgm:t>
        <a:bodyPr/>
        <a:lstStyle/>
        <a:p>
          <a:endParaRPr lang="en-GB"/>
        </a:p>
      </dgm:t>
    </dgm:pt>
    <dgm:pt modelId="{6AE84BFB-0D61-4CD1-9081-E9876DF07313}">
      <dgm:prSet phldrT="[Text]"/>
      <dgm:spPr/>
      <dgm:t>
        <a:bodyPr/>
        <a:lstStyle/>
        <a:p>
          <a:r>
            <a:rPr lang="en-GB" dirty="0"/>
            <a:t>Stakeholder involvement</a:t>
          </a:r>
        </a:p>
      </dgm:t>
    </dgm:pt>
    <dgm:pt modelId="{0EC6A993-20CA-4045-9DEB-CABFCFDCF19C}" type="parTrans" cxnId="{98E1B7C1-4285-4E21-B79F-FF101B3DBD9B}">
      <dgm:prSet/>
      <dgm:spPr/>
      <dgm:t>
        <a:bodyPr/>
        <a:lstStyle/>
        <a:p>
          <a:endParaRPr lang="en-GB"/>
        </a:p>
      </dgm:t>
    </dgm:pt>
    <dgm:pt modelId="{43CFF5D1-9A86-4111-8208-2311142E6107}" type="sibTrans" cxnId="{98E1B7C1-4285-4E21-B79F-FF101B3DBD9B}">
      <dgm:prSet/>
      <dgm:spPr/>
      <dgm:t>
        <a:bodyPr/>
        <a:lstStyle/>
        <a:p>
          <a:endParaRPr lang="en-GB"/>
        </a:p>
      </dgm:t>
    </dgm:pt>
    <dgm:pt modelId="{22D0A4BC-266F-4E2A-BA80-203A5E109DE3}">
      <dgm:prSet phldrT="[Text]"/>
      <dgm:spPr/>
      <dgm:t>
        <a:bodyPr/>
        <a:lstStyle/>
        <a:p>
          <a:r>
            <a:rPr lang="en-GB" dirty="0"/>
            <a:t>Political climate</a:t>
          </a:r>
        </a:p>
      </dgm:t>
    </dgm:pt>
    <dgm:pt modelId="{E0EF1E76-8A59-4B8D-BDD8-1E2293EA6ED5}" type="parTrans" cxnId="{22717DA2-9FF2-40E5-A0AB-CD4F9DEE4610}">
      <dgm:prSet/>
      <dgm:spPr/>
      <dgm:t>
        <a:bodyPr/>
        <a:lstStyle/>
        <a:p>
          <a:endParaRPr lang="en-GB"/>
        </a:p>
      </dgm:t>
    </dgm:pt>
    <dgm:pt modelId="{CD488E7F-0FE9-4ABA-AAF0-F4C4D565BB5E}" type="sibTrans" cxnId="{22717DA2-9FF2-40E5-A0AB-CD4F9DEE4610}">
      <dgm:prSet/>
      <dgm:spPr/>
      <dgm:t>
        <a:bodyPr/>
        <a:lstStyle/>
        <a:p>
          <a:endParaRPr lang="en-GB"/>
        </a:p>
      </dgm:t>
    </dgm:pt>
    <dgm:pt modelId="{E6F11E1C-FB95-4746-B3A8-5B28CACDD4E7}">
      <dgm:prSet phldrT="[Text]"/>
      <dgm:spPr/>
      <dgm:t>
        <a:bodyPr/>
        <a:lstStyle/>
        <a:p>
          <a:r>
            <a:rPr lang="en-GB" dirty="0"/>
            <a:t>Economic status</a:t>
          </a:r>
        </a:p>
      </dgm:t>
    </dgm:pt>
    <dgm:pt modelId="{AF57E4EB-F891-4CC2-9A47-ED208A1979EF}" type="parTrans" cxnId="{547189D5-5B33-42DE-A713-B322F9A94FD7}">
      <dgm:prSet/>
      <dgm:spPr/>
      <dgm:t>
        <a:bodyPr/>
        <a:lstStyle/>
        <a:p>
          <a:endParaRPr lang="en-GB"/>
        </a:p>
      </dgm:t>
    </dgm:pt>
    <dgm:pt modelId="{B5B0B02C-92C7-43B1-A245-75104CF55B9F}" type="sibTrans" cxnId="{547189D5-5B33-42DE-A713-B322F9A94FD7}">
      <dgm:prSet/>
      <dgm:spPr/>
      <dgm:t>
        <a:bodyPr/>
        <a:lstStyle/>
        <a:p>
          <a:endParaRPr lang="en-GB"/>
        </a:p>
      </dgm:t>
    </dgm:pt>
    <dgm:pt modelId="{DE976681-B0C9-4F47-9E82-612F8EFD4B38}">
      <dgm:prSet phldrT="[Text]"/>
      <dgm:spPr/>
      <dgm:t>
        <a:bodyPr/>
        <a:lstStyle/>
        <a:p>
          <a:r>
            <a:rPr lang="en-GB" dirty="0"/>
            <a:t>Inclusivity</a:t>
          </a:r>
        </a:p>
      </dgm:t>
    </dgm:pt>
    <dgm:pt modelId="{9D7EB09A-F459-4F78-80E2-539673851B6E}" type="parTrans" cxnId="{1A8B7BA2-8713-497B-8E06-B42DF9197E44}">
      <dgm:prSet/>
      <dgm:spPr/>
      <dgm:t>
        <a:bodyPr/>
        <a:lstStyle/>
        <a:p>
          <a:endParaRPr lang="en-GB"/>
        </a:p>
      </dgm:t>
    </dgm:pt>
    <dgm:pt modelId="{61A749F1-3D05-4BCB-9532-EC2184C621DC}" type="sibTrans" cxnId="{1A8B7BA2-8713-497B-8E06-B42DF9197E44}">
      <dgm:prSet/>
      <dgm:spPr/>
      <dgm:t>
        <a:bodyPr/>
        <a:lstStyle/>
        <a:p>
          <a:endParaRPr lang="en-GB"/>
        </a:p>
      </dgm:t>
    </dgm:pt>
    <dgm:pt modelId="{901D3E8F-669C-4CA1-A07E-1AEF6DC60AAF}">
      <dgm:prSet phldrT="[Text]"/>
      <dgm:spPr/>
      <dgm:t>
        <a:bodyPr/>
        <a:lstStyle/>
        <a:p>
          <a:r>
            <a:rPr lang="en-GB" dirty="0"/>
            <a:t>Natural disasters and emergencies</a:t>
          </a:r>
        </a:p>
      </dgm:t>
    </dgm:pt>
    <dgm:pt modelId="{8A7B80D7-9D33-4E15-9D08-3652EF44D978}" type="parTrans" cxnId="{D16F561C-22F5-437D-811E-E58C915B9259}">
      <dgm:prSet/>
      <dgm:spPr/>
      <dgm:t>
        <a:bodyPr/>
        <a:lstStyle/>
        <a:p>
          <a:endParaRPr lang="en-GB"/>
        </a:p>
      </dgm:t>
    </dgm:pt>
    <dgm:pt modelId="{0C7EA8F4-50A0-4B6D-A8C3-0971A0091D7E}" type="sibTrans" cxnId="{D16F561C-22F5-437D-811E-E58C915B9259}">
      <dgm:prSet/>
      <dgm:spPr/>
      <dgm:t>
        <a:bodyPr/>
        <a:lstStyle/>
        <a:p>
          <a:endParaRPr lang="en-GB"/>
        </a:p>
      </dgm:t>
    </dgm:pt>
    <dgm:pt modelId="{EBCC5453-488C-4A72-B31E-914099D3740B}" type="pres">
      <dgm:prSet presAssocID="{B6F8F157-77EF-4C12-A631-3BB09498DD6D}" presName="diagram" presStyleCnt="0">
        <dgm:presLayoutVars>
          <dgm:dir/>
          <dgm:resizeHandles val="exact"/>
        </dgm:presLayoutVars>
      </dgm:prSet>
      <dgm:spPr/>
    </dgm:pt>
    <dgm:pt modelId="{314B18AC-F533-4104-AA79-990BB0959697}" type="pres">
      <dgm:prSet presAssocID="{69A81CD6-547C-433F-8A18-8DE179A361AD}" presName="node" presStyleLbl="node1" presStyleIdx="0" presStyleCnt="13">
        <dgm:presLayoutVars>
          <dgm:bulletEnabled val="1"/>
        </dgm:presLayoutVars>
      </dgm:prSet>
      <dgm:spPr/>
    </dgm:pt>
    <dgm:pt modelId="{22D5ED6F-E50D-46C8-A134-1088E6D4418F}" type="pres">
      <dgm:prSet presAssocID="{A1AD5250-DC40-45A3-9745-227FC0597D9C}" presName="sibTrans" presStyleCnt="0"/>
      <dgm:spPr/>
    </dgm:pt>
    <dgm:pt modelId="{F215BE3F-4E61-4845-AEBB-9488485B74A6}" type="pres">
      <dgm:prSet presAssocID="{165A8E53-476D-4E9A-8405-F5C7F0AEE6DE}" presName="node" presStyleLbl="node1" presStyleIdx="1" presStyleCnt="13">
        <dgm:presLayoutVars>
          <dgm:bulletEnabled val="1"/>
        </dgm:presLayoutVars>
      </dgm:prSet>
      <dgm:spPr/>
    </dgm:pt>
    <dgm:pt modelId="{4ADE2AED-B468-49B3-9FFC-26E951DDB1B1}" type="pres">
      <dgm:prSet presAssocID="{131880BB-39E6-4466-A406-F6D7CC63DEB4}" presName="sibTrans" presStyleCnt="0"/>
      <dgm:spPr/>
    </dgm:pt>
    <dgm:pt modelId="{DF77D0F6-3136-4BC3-BFF4-89AA9D1BF7AD}" type="pres">
      <dgm:prSet presAssocID="{510B1E45-6706-4F50-8CAD-ABBF71A4B289}" presName="node" presStyleLbl="node1" presStyleIdx="2" presStyleCnt="13">
        <dgm:presLayoutVars>
          <dgm:bulletEnabled val="1"/>
        </dgm:presLayoutVars>
      </dgm:prSet>
      <dgm:spPr/>
    </dgm:pt>
    <dgm:pt modelId="{D04BE6E7-C1A1-4B68-8302-552C27577C50}" type="pres">
      <dgm:prSet presAssocID="{E8C4578D-E56D-499E-A0DE-CF6815271C9A}" presName="sibTrans" presStyleCnt="0"/>
      <dgm:spPr/>
    </dgm:pt>
    <dgm:pt modelId="{35D30362-6F06-40E8-B56F-5467585DED73}" type="pres">
      <dgm:prSet presAssocID="{976B2390-12AB-4102-9509-5399CA9B7B5C}" presName="node" presStyleLbl="node1" presStyleIdx="3" presStyleCnt="13">
        <dgm:presLayoutVars>
          <dgm:bulletEnabled val="1"/>
        </dgm:presLayoutVars>
      </dgm:prSet>
      <dgm:spPr/>
    </dgm:pt>
    <dgm:pt modelId="{07A6AAB6-33A7-462C-BF8B-74185E45ECC2}" type="pres">
      <dgm:prSet presAssocID="{6AEE64C2-808A-4E62-A812-1B1161F01A21}" presName="sibTrans" presStyleCnt="0"/>
      <dgm:spPr/>
    </dgm:pt>
    <dgm:pt modelId="{54AE4528-F6C5-48E9-9885-935CF94C6065}" type="pres">
      <dgm:prSet presAssocID="{3F0FE7FD-9866-4394-800F-8C3313172EDE}" presName="node" presStyleLbl="node1" presStyleIdx="4" presStyleCnt="13">
        <dgm:presLayoutVars>
          <dgm:bulletEnabled val="1"/>
        </dgm:presLayoutVars>
      </dgm:prSet>
      <dgm:spPr/>
    </dgm:pt>
    <dgm:pt modelId="{F0571A67-4A3E-44CE-9DF7-203757757FE0}" type="pres">
      <dgm:prSet presAssocID="{E99C14ED-9E92-49DD-9D38-9315E297A4B0}" presName="sibTrans" presStyleCnt="0"/>
      <dgm:spPr/>
    </dgm:pt>
    <dgm:pt modelId="{894FBFEA-AFD8-4220-A0A4-ED84E292EFE8}" type="pres">
      <dgm:prSet presAssocID="{13868410-ACC5-4361-87A5-0900DC116B9F}" presName="node" presStyleLbl="node1" presStyleIdx="5" presStyleCnt="13">
        <dgm:presLayoutVars>
          <dgm:bulletEnabled val="1"/>
        </dgm:presLayoutVars>
      </dgm:prSet>
      <dgm:spPr/>
    </dgm:pt>
    <dgm:pt modelId="{F27C91CB-7D7B-41EF-A4B2-EDE810158FB7}" type="pres">
      <dgm:prSet presAssocID="{73DF6307-9877-4190-83ED-2E02AAC4E1B0}" presName="sibTrans" presStyleCnt="0"/>
      <dgm:spPr/>
    </dgm:pt>
    <dgm:pt modelId="{BC4BA270-07DB-4196-9E04-0D8E3D5BA510}" type="pres">
      <dgm:prSet presAssocID="{38C59698-A18E-4CF9-BEAE-7991D85461E2}" presName="node" presStyleLbl="node1" presStyleIdx="6" presStyleCnt="13">
        <dgm:presLayoutVars>
          <dgm:bulletEnabled val="1"/>
        </dgm:presLayoutVars>
      </dgm:prSet>
      <dgm:spPr/>
    </dgm:pt>
    <dgm:pt modelId="{1FA19E43-A319-434A-B514-4405073084F2}" type="pres">
      <dgm:prSet presAssocID="{261A62E6-080F-4AA3-B5E5-2081DB240AEC}" presName="sibTrans" presStyleCnt="0"/>
      <dgm:spPr/>
    </dgm:pt>
    <dgm:pt modelId="{19E256CE-96A5-4F35-AB5D-3AB19072ECAD}" type="pres">
      <dgm:prSet presAssocID="{987C6EA5-697F-4013-BEC4-99DF106A069E}" presName="node" presStyleLbl="node1" presStyleIdx="7" presStyleCnt="13">
        <dgm:presLayoutVars>
          <dgm:bulletEnabled val="1"/>
        </dgm:presLayoutVars>
      </dgm:prSet>
      <dgm:spPr/>
    </dgm:pt>
    <dgm:pt modelId="{066F8481-1E04-4558-9B2E-64F8A7D80C8B}" type="pres">
      <dgm:prSet presAssocID="{AD22C99F-0875-4C45-88D5-7AAB10E879F6}" presName="sibTrans" presStyleCnt="0"/>
      <dgm:spPr/>
    </dgm:pt>
    <dgm:pt modelId="{2D3722CF-4E5C-40C4-B2C7-07C632435278}" type="pres">
      <dgm:prSet presAssocID="{6AE84BFB-0D61-4CD1-9081-E9876DF07313}" presName="node" presStyleLbl="node1" presStyleIdx="8" presStyleCnt="13">
        <dgm:presLayoutVars>
          <dgm:bulletEnabled val="1"/>
        </dgm:presLayoutVars>
      </dgm:prSet>
      <dgm:spPr/>
    </dgm:pt>
    <dgm:pt modelId="{55EDD340-738A-4893-834F-05F1C1495088}" type="pres">
      <dgm:prSet presAssocID="{43CFF5D1-9A86-4111-8208-2311142E6107}" presName="sibTrans" presStyleCnt="0"/>
      <dgm:spPr/>
    </dgm:pt>
    <dgm:pt modelId="{931AD836-5E34-4C75-B639-66F701D596B0}" type="pres">
      <dgm:prSet presAssocID="{22D0A4BC-266F-4E2A-BA80-203A5E109DE3}" presName="node" presStyleLbl="node1" presStyleIdx="9" presStyleCnt="13">
        <dgm:presLayoutVars>
          <dgm:bulletEnabled val="1"/>
        </dgm:presLayoutVars>
      </dgm:prSet>
      <dgm:spPr/>
    </dgm:pt>
    <dgm:pt modelId="{A0A54690-8FE0-4413-9CCC-5C233B227077}" type="pres">
      <dgm:prSet presAssocID="{CD488E7F-0FE9-4ABA-AAF0-F4C4D565BB5E}" presName="sibTrans" presStyleCnt="0"/>
      <dgm:spPr/>
    </dgm:pt>
    <dgm:pt modelId="{934D188F-5711-4D37-96CB-0D2D16CD23C2}" type="pres">
      <dgm:prSet presAssocID="{E6F11E1C-FB95-4746-B3A8-5B28CACDD4E7}" presName="node" presStyleLbl="node1" presStyleIdx="10" presStyleCnt="13">
        <dgm:presLayoutVars>
          <dgm:bulletEnabled val="1"/>
        </dgm:presLayoutVars>
      </dgm:prSet>
      <dgm:spPr/>
    </dgm:pt>
    <dgm:pt modelId="{88E630B4-1F9F-4C88-B7D5-8547FCE37A1C}" type="pres">
      <dgm:prSet presAssocID="{B5B0B02C-92C7-43B1-A245-75104CF55B9F}" presName="sibTrans" presStyleCnt="0"/>
      <dgm:spPr/>
    </dgm:pt>
    <dgm:pt modelId="{76687723-2DDD-4B3C-B5BC-34BD8FF7A973}" type="pres">
      <dgm:prSet presAssocID="{DE976681-B0C9-4F47-9E82-612F8EFD4B38}" presName="node" presStyleLbl="node1" presStyleIdx="11" presStyleCnt="13">
        <dgm:presLayoutVars>
          <dgm:bulletEnabled val="1"/>
        </dgm:presLayoutVars>
      </dgm:prSet>
      <dgm:spPr/>
    </dgm:pt>
    <dgm:pt modelId="{3D5D9479-0B05-4AE1-BA8A-2D6EE9A20CCD}" type="pres">
      <dgm:prSet presAssocID="{61A749F1-3D05-4BCB-9532-EC2184C621DC}" presName="sibTrans" presStyleCnt="0"/>
      <dgm:spPr/>
    </dgm:pt>
    <dgm:pt modelId="{CACC7849-0A5A-4D00-882A-ACDB5FAE3152}" type="pres">
      <dgm:prSet presAssocID="{901D3E8F-669C-4CA1-A07E-1AEF6DC60AAF}" presName="node" presStyleLbl="node1" presStyleIdx="12" presStyleCnt="13">
        <dgm:presLayoutVars>
          <dgm:bulletEnabled val="1"/>
        </dgm:presLayoutVars>
      </dgm:prSet>
      <dgm:spPr/>
    </dgm:pt>
  </dgm:ptLst>
  <dgm:cxnLst>
    <dgm:cxn modelId="{E7C2E013-5CEC-4323-81B1-B31A577B3566}" srcId="{B6F8F157-77EF-4C12-A631-3BB09498DD6D}" destId="{987C6EA5-697F-4013-BEC4-99DF106A069E}" srcOrd="7" destOrd="0" parTransId="{5C742624-C7A6-4B66-B7F4-EAB7FFC2879E}" sibTransId="{AD22C99F-0875-4C45-88D5-7AAB10E879F6}"/>
    <dgm:cxn modelId="{D16F561C-22F5-437D-811E-E58C915B9259}" srcId="{B6F8F157-77EF-4C12-A631-3BB09498DD6D}" destId="{901D3E8F-669C-4CA1-A07E-1AEF6DC60AAF}" srcOrd="12" destOrd="0" parTransId="{8A7B80D7-9D33-4E15-9D08-3652EF44D978}" sibTransId="{0C7EA8F4-50A0-4B6D-A8C3-0971A0091D7E}"/>
    <dgm:cxn modelId="{3062E51F-F4AA-4040-8913-522E982E0204}" type="presOf" srcId="{987C6EA5-697F-4013-BEC4-99DF106A069E}" destId="{19E256CE-96A5-4F35-AB5D-3AB19072ECAD}" srcOrd="0" destOrd="0" presId="urn:microsoft.com/office/officeart/2005/8/layout/default"/>
    <dgm:cxn modelId="{F8B1D420-A83F-41FF-A1D6-C9225FF57195}" type="presOf" srcId="{13868410-ACC5-4361-87A5-0900DC116B9F}" destId="{894FBFEA-AFD8-4220-A0A4-ED84E292EFE8}" srcOrd="0" destOrd="0" presId="urn:microsoft.com/office/officeart/2005/8/layout/default"/>
    <dgm:cxn modelId="{D1C68431-A8D3-4B41-8FF1-95E7897F5648}" type="presOf" srcId="{B6F8F157-77EF-4C12-A631-3BB09498DD6D}" destId="{EBCC5453-488C-4A72-B31E-914099D3740B}" srcOrd="0" destOrd="0" presId="urn:microsoft.com/office/officeart/2005/8/layout/default"/>
    <dgm:cxn modelId="{CD6C473B-5221-4332-A696-F098D2030B21}" type="presOf" srcId="{22D0A4BC-266F-4E2A-BA80-203A5E109DE3}" destId="{931AD836-5E34-4C75-B639-66F701D596B0}" srcOrd="0" destOrd="0" presId="urn:microsoft.com/office/officeart/2005/8/layout/default"/>
    <dgm:cxn modelId="{CB216A5B-B7D5-418B-B4A9-5736D495CB7D}" srcId="{B6F8F157-77EF-4C12-A631-3BB09498DD6D}" destId="{510B1E45-6706-4F50-8CAD-ABBF71A4B289}" srcOrd="2" destOrd="0" parTransId="{E51C988C-8812-4F06-98A0-50F281612B8B}" sibTransId="{E8C4578D-E56D-499E-A0DE-CF6815271C9A}"/>
    <dgm:cxn modelId="{5D4EEF64-C06C-4957-BC3E-20861C672CBC}" srcId="{B6F8F157-77EF-4C12-A631-3BB09498DD6D}" destId="{3F0FE7FD-9866-4394-800F-8C3313172EDE}" srcOrd="4" destOrd="0" parTransId="{CDCEE6E1-B1CD-4B50-87A8-7106FB262F1B}" sibTransId="{E99C14ED-9E92-49DD-9D38-9315E297A4B0}"/>
    <dgm:cxn modelId="{563FA746-18AB-4C47-ABD5-3D2D71C36058}" type="presOf" srcId="{38C59698-A18E-4CF9-BEAE-7991D85461E2}" destId="{BC4BA270-07DB-4196-9E04-0D8E3D5BA510}" srcOrd="0" destOrd="0" presId="urn:microsoft.com/office/officeart/2005/8/layout/default"/>
    <dgm:cxn modelId="{8B0A6F47-7318-4E10-9AD1-D22327B97A44}" type="presOf" srcId="{3F0FE7FD-9866-4394-800F-8C3313172EDE}" destId="{54AE4528-F6C5-48E9-9885-935CF94C6065}" srcOrd="0" destOrd="0" presId="urn:microsoft.com/office/officeart/2005/8/layout/default"/>
    <dgm:cxn modelId="{24A76C54-6FB5-4323-9888-139E2B0A0426}" type="presOf" srcId="{E6F11E1C-FB95-4746-B3A8-5B28CACDD4E7}" destId="{934D188F-5711-4D37-96CB-0D2D16CD23C2}" srcOrd="0" destOrd="0" presId="urn:microsoft.com/office/officeart/2005/8/layout/default"/>
    <dgm:cxn modelId="{F65E7988-10F8-45B6-AE5E-C33713A4938E}" type="presOf" srcId="{901D3E8F-669C-4CA1-A07E-1AEF6DC60AAF}" destId="{CACC7849-0A5A-4D00-882A-ACDB5FAE3152}" srcOrd="0" destOrd="0" presId="urn:microsoft.com/office/officeart/2005/8/layout/default"/>
    <dgm:cxn modelId="{C165ED93-12E6-45D3-B225-C2C874663269}" type="presOf" srcId="{DE976681-B0C9-4F47-9E82-612F8EFD4B38}" destId="{76687723-2DDD-4B3C-B5BC-34BD8FF7A973}" srcOrd="0" destOrd="0" presId="urn:microsoft.com/office/officeart/2005/8/layout/default"/>
    <dgm:cxn modelId="{6AAF4EA1-8467-4017-AB58-8C4121BB0C07}" srcId="{B6F8F157-77EF-4C12-A631-3BB09498DD6D}" destId="{38C59698-A18E-4CF9-BEAE-7991D85461E2}" srcOrd="6" destOrd="0" parTransId="{1AA044C7-9C1F-494A-B718-A755B8D9E7DB}" sibTransId="{261A62E6-080F-4AA3-B5E5-2081DB240AEC}"/>
    <dgm:cxn modelId="{1A8B7BA2-8713-497B-8E06-B42DF9197E44}" srcId="{B6F8F157-77EF-4C12-A631-3BB09498DD6D}" destId="{DE976681-B0C9-4F47-9E82-612F8EFD4B38}" srcOrd="11" destOrd="0" parTransId="{9D7EB09A-F459-4F78-80E2-539673851B6E}" sibTransId="{61A749F1-3D05-4BCB-9532-EC2184C621DC}"/>
    <dgm:cxn modelId="{22717DA2-9FF2-40E5-A0AB-CD4F9DEE4610}" srcId="{B6F8F157-77EF-4C12-A631-3BB09498DD6D}" destId="{22D0A4BC-266F-4E2A-BA80-203A5E109DE3}" srcOrd="9" destOrd="0" parTransId="{E0EF1E76-8A59-4B8D-BDD8-1E2293EA6ED5}" sibTransId="{CD488E7F-0FE9-4ABA-AAF0-F4C4D565BB5E}"/>
    <dgm:cxn modelId="{9DB559B0-2F8B-4F77-8C37-73BC919BE671}" srcId="{B6F8F157-77EF-4C12-A631-3BB09498DD6D}" destId="{976B2390-12AB-4102-9509-5399CA9B7B5C}" srcOrd="3" destOrd="0" parTransId="{3BF45DA6-3978-4CC6-B813-D7E7CFE6493F}" sibTransId="{6AEE64C2-808A-4E62-A812-1B1161F01A21}"/>
    <dgm:cxn modelId="{98E1B7C1-4285-4E21-B79F-FF101B3DBD9B}" srcId="{B6F8F157-77EF-4C12-A631-3BB09498DD6D}" destId="{6AE84BFB-0D61-4CD1-9081-E9876DF07313}" srcOrd="8" destOrd="0" parTransId="{0EC6A993-20CA-4045-9DEB-CABFCFDCF19C}" sibTransId="{43CFF5D1-9A86-4111-8208-2311142E6107}"/>
    <dgm:cxn modelId="{441591CA-4C86-4C44-B34A-58D8D78327CA}" srcId="{B6F8F157-77EF-4C12-A631-3BB09498DD6D}" destId="{69A81CD6-547C-433F-8A18-8DE179A361AD}" srcOrd="0" destOrd="0" parTransId="{35B6B303-CA01-4911-BC83-E131304F4C97}" sibTransId="{A1AD5250-DC40-45A3-9745-227FC0597D9C}"/>
    <dgm:cxn modelId="{F5B028CC-3F1B-4C7D-B910-004ED633534B}" srcId="{B6F8F157-77EF-4C12-A631-3BB09498DD6D}" destId="{13868410-ACC5-4361-87A5-0900DC116B9F}" srcOrd="5" destOrd="0" parTransId="{F97F77F1-73F9-408A-8FB5-590E645F271B}" sibTransId="{73DF6307-9877-4190-83ED-2E02AAC4E1B0}"/>
    <dgm:cxn modelId="{547189D5-5B33-42DE-A713-B322F9A94FD7}" srcId="{B6F8F157-77EF-4C12-A631-3BB09498DD6D}" destId="{E6F11E1C-FB95-4746-B3A8-5B28CACDD4E7}" srcOrd="10" destOrd="0" parTransId="{AF57E4EB-F891-4CC2-9A47-ED208A1979EF}" sibTransId="{B5B0B02C-92C7-43B1-A245-75104CF55B9F}"/>
    <dgm:cxn modelId="{6D923BDA-F2DF-492E-9523-63AD37756933}" type="presOf" srcId="{6AE84BFB-0D61-4CD1-9081-E9876DF07313}" destId="{2D3722CF-4E5C-40C4-B2C7-07C632435278}" srcOrd="0" destOrd="0" presId="urn:microsoft.com/office/officeart/2005/8/layout/default"/>
    <dgm:cxn modelId="{4BA196DA-878E-4735-B7D0-280A9DCAE385}" type="presOf" srcId="{976B2390-12AB-4102-9509-5399CA9B7B5C}" destId="{35D30362-6F06-40E8-B56F-5467585DED73}" srcOrd="0" destOrd="0" presId="urn:microsoft.com/office/officeart/2005/8/layout/default"/>
    <dgm:cxn modelId="{372F93FA-A5CA-4D64-ACA4-A5455355B191}" srcId="{B6F8F157-77EF-4C12-A631-3BB09498DD6D}" destId="{165A8E53-476D-4E9A-8405-F5C7F0AEE6DE}" srcOrd="1" destOrd="0" parTransId="{88E08C78-0E81-4107-AB5D-22CA1E8B1DC3}" sibTransId="{131880BB-39E6-4466-A406-F6D7CC63DEB4}"/>
    <dgm:cxn modelId="{18BE32FB-3F72-4720-AEE0-C1F348BFB783}" type="presOf" srcId="{510B1E45-6706-4F50-8CAD-ABBF71A4B289}" destId="{DF77D0F6-3136-4BC3-BFF4-89AA9D1BF7AD}" srcOrd="0" destOrd="0" presId="urn:microsoft.com/office/officeart/2005/8/layout/default"/>
    <dgm:cxn modelId="{955DD1FC-5100-4825-990A-64B2A071010D}" type="presOf" srcId="{69A81CD6-547C-433F-8A18-8DE179A361AD}" destId="{314B18AC-F533-4104-AA79-990BB0959697}" srcOrd="0" destOrd="0" presId="urn:microsoft.com/office/officeart/2005/8/layout/default"/>
    <dgm:cxn modelId="{DDD344FE-BA04-4163-8C53-E7946E5608BB}" type="presOf" srcId="{165A8E53-476D-4E9A-8405-F5C7F0AEE6DE}" destId="{F215BE3F-4E61-4845-AEBB-9488485B74A6}" srcOrd="0" destOrd="0" presId="urn:microsoft.com/office/officeart/2005/8/layout/default"/>
    <dgm:cxn modelId="{4AEBD04F-B1D4-4492-BE65-7EF79EC7FACA}" type="presParOf" srcId="{EBCC5453-488C-4A72-B31E-914099D3740B}" destId="{314B18AC-F533-4104-AA79-990BB0959697}" srcOrd="0" destOrd="0" presId="urn:microsoft.com/office/officeart/2005/8/layout/default"/>
    <dgm:cxn modelId="{5E3B91A9-E5D0-4427-A731-5CD2A1AEEAF2}" type="presParOf" srcId="{EBCC5453-488C-4A72-B31E-914099D3740B}" destId="{22D5ED6F-E50D-46C8-A134-1088E6D4418F}" srcOrd="1" destOrd="0" presId="urn:microsoft.com/office/officeart/2005/8/layout/default"/>
    <dgm:cxn modelId="{E008735F-4844-46E9-BC31-C2B2C3E24A61}" type="presParOf" srcId="{EBCC5453-488C-4A72-B31E-914099D3740B}" destId="{F215BE3F-4E61-4845-AEBB-9488485B74A6}" srcOrd="2" destOrd="0" presId="urn:microsoft.com/office/officeart/2005/8/layout/default"/>
    <dgm:cxn modelId="{E0C9D066-4F52-44A6-977A-BF7D5FB9D177}" type="presParOf" srcId="{EBCC5453-488C-4A72-B31E-914099D3740B}" destId="{4ADE2AED-B468-49B3-9FFC-26E951DDB1B1}" srcOrd="3" destOrd="0" presId="urn:microsoft.com/office/officeart/2005/8/layout/default"/>
    <dgm:cxn modelId="{6BEEED54-90E9-468D-910A-3F2387302733}" type="presParOf" srcId="{EBCC5453-488C-4A72-B31E-914099D3740B}" destId="{DF77D0F6-3136-4BC3-BFF4-89AA9D1BF7AD}" srcOrd="4" destOrd="0" presId="urn:microsoft.com/office/officeart/2005/8/layout/default"/>
    <dgm:cxn modelId="{3E3160EC-330D-4D7F-AF16-6A8BF59037C6}" type="presParOf" srcId="{EBCC5453-488C-4A72-B31E-914099D3740B}" destId="{D04BE6E7-C1A1-4B68-8302-552C27577C50}" srcOrd="5" destOrd="0" presId="urn:microsoft.com/office/officeart/2005/8/layout/default"/>
    <dgm:cxn modelId="{E3DCD039-CD56-4655-A89B-DC9C4CD8153F}" type="presParOf" srcId="{EBCC5453-488C-4A72-B31E-914099D3740B}" destId="{35D30362-6F06-40E8-B56F-5467585DED73}" srcOrd="6" destOrd="0" presId="urn:microsoft.com/office/officeart/2005/8/layout/default"/>
    <dgm:cxn modelId="{B231C9A1-2B9F-40E2-8BCB-BC096F3E51A0}" type="presParOf" srcId="{EBCC5453-488C-4A72-B31E-914099D3740B}" destId="{07A6AAB6-33A7-462C-BF8B-74185E45ECC2}" srcOrd="7" destOrd="0" presId="urn:microsoft.com/office/officeart/2005/8/layout/default"/>
    <dgm:cxn modelId="{2D656804-9EAE-4AAC-81EA-77A3D17D1566}" type="presParOf" srcId="{EBCC5453-488C-4A72-B31E-914099D3740B}" destId="{54AE4528-F6C5-48E9-9885-935CF94C6065}" srcOrd="8" destOrd="0" presId="urn:microsoft.com/office/officeart/2005/8/layout/default"/>
    <dgm:cxn modelId="{59A1A388-BBD8-45CD-96C4-4DA93B156E51}" type="presParOf" srcId="{EBCC5453-488C-4A72-B31E-914099D3740B}" destId="{F0571A67-4A3E-44CE-9DF7-203757757FE0}" srcOrd="9" destOrd="0" presId="urn:microsoft.com/office/officeart/2005/8/layout/default"/>
    <dgm:cxn modelId="{45989783-2731-4798-851C-61C977BA0FE5}" type="presParOf" srcId="{EBCC5453-488C-4A72-B31E-914099D3740B}" destId="{894FBFEA-AFD8-4220-A0A4-ED84E292EFE8}" srcOrd="10" destOrd="0" presId="urn:microsoft.com/office/officeart/2005/8/layout/default"/>
    <dgm:cxn modelId="{3A518E57-D1C4-4C6B-9BEA-36279E308363}" type="presParOf" srcId="{EBCC5453-488C-4A72-B31E-914099D3740B}" destId="{F27C91CB-7D7B-41EF-A4B2-EDE810158FB7}" srcOrd="11" destOrd="0" presId="urn:microsoft.com/office/officeart/2005/8/layout/default"/>
    <dgm:cxn modelId="{FDDB70E1-FB43-4073-BEC4-0373AD9D4923}" type="presParOf" srcId="{EBCC5453-488C-4A72-B31E-914099D3740B}" destId="{BC4BA270-07DB-4196-9E04-0D8E3D5BA510}" srcOrd="12" destOrd="0" presId="urn:microsoft.com/office/officeart/2005/8/layout/default"/>
    <dgm:cxn modelId="{599E0DF4-905D-4F0D-BF49-DA2207C299B4}" type="presParOf" srcId="{EBCC5453-488C-4A72-B31E-914099D3740B}" destId="{1FA19E43-A319-434A-B514-4405073084F2}" srcOrd="13" destOrd="0" presId="urn:microsoft.com/office/officeart/2005/8/layout/default"/>
    <dgm:cxn modelId="{78DD35FA-07FA-446D-8646-927AA7ECA5CF}" type="presParOf" srcId="{EBCC5453-488C-4A72-B31E-914099D3740B}" destId="{19E256CE-96A5-4F35-AB5D-3AB19072ECAD}" srcOrd="14" destOrd="0" presId="urn:microsoft.com/office/officeart/2005/8/layout/default"/>
    <dgm:cxn modelId="{9D367FA9-3485-46C4-8B4B-4CAB58816E4A}" type="presParOf" srcId="{EBCC5453-488C-4A72-B31E-914099D3740B}" destId="{066F8481-1E04-4558-9B2E-64F8A7D80C8B}" srcOrd="15" destOrd="0" presId="urn:microsoft.com/office/officeart/2005/8/layout/default"/>
    <dgm:cxn modelId="{1DEEBACD-2BE2-46BC-A317-4AF499137260}" type="presParOf" srcId="{EBCC5453-488C-4A72-B31E-914099D3740B}" destId="{2D3722CF-4E5C-40C4-B2C7-07C632435278}" srcOrd="16" destOrd="0" presId="urn:microsoft.com/office/officeart/2005/8/layout/default"/>
    <dgm:cxn modelId="{497771CB-27CA-4A67-A4E4-AF8CCA31EC74}" type="presParOf" srcId="{EBCC5453-488C-4A72-B31E-914099D3740B}" destId="{55EDD340-738A-4893-834F-05F1C1495088}" srcOrd="17" destOrd="0" presId="urn:microsoft.com/office/officeart/2005/8/layout/default"/>
    <dgm:cxn modelId="{A91760B1-1F4B-4551-8D44-ECC86BA5F51B}" type="presParOf" srcId="{EBCC5453-488C-4A72-B31E-914099D3740B}" destId="{931AD836-5E34-4C75-B639-66F701D596B0}" srcOrd="18" destOrd="0" presId="urn:microsoft.com/office/officeart/2005/8/layout/default"/>
    <dgm:cxn modelId="{8D62FECF-DE6E-4C3D-89DB-A7A3C3A1024E}" type="presParOf" srcId="{EBCC5453-488C-4A72-B31E-914099D3740B}" destId="{A0A54690-8FE0-4413-9CCC-5C233B227077}" srcOrd="19" destOrd="0" presId="urn:microsoft.com/office/officeart/2005/8/layout/default"/>
    <dgm:cxn modelId="{C1899F33-EBD1-4B01-99A9-8044D716152E}" type="presParOf" srcId="{EBCC5453-488C-4A72-B31E-914099D3740B}" destId="{934D188F-5711-4D37-96CB-0D2D16CD23C2}" srcOrd="20" destOrd="0" presId="urn:microsoft.com/office/officeart/2005/8/layout/default"/>
    <dgm:cxn modelId="{9AD2C84B-C6F4-4549-BFF3-50832823A413}" type="presParOf" srcId="{EBCC5453-488C-4A72-B31E-914099D3740B}" destId="{88E630B4-1F9F-4C88-B7D5-8547FCE37A1C}" srcOrd="21" destOrd="0" presId="urn:microsoft.com/office/officeart/2005/8/layout/default"/>
    <dgm:cxn modelId="{8C5DE2A2-11E0-45EC-A416-86EF06DB8619}" type="presParOf" srcId="{EBCC5453-488C-4A72-B31E-914099D3740B}" destId="{76687723-2DDD-4B3C-B5BC-34BD8FF7A973}" srcOrd="22" destOrd="0" presId="urn:microsoft.com/office/officeart/2005/8/layout/default"/>
    <dgm:cxn modelId="{7FF65119-EE6E-42EA-9AC8-4C5A74173F02}" type="presParOf" srcId="{EBCC5453-488C-4A72-B31E-914099D3740B}" destId="{3D5D9479-0B05-4AE1-BA8A-2D6EE9A20CCD}" srcOrd="23" destOrd="0" presId="urn:microsoft.com/office/officeart/2005/8/layout/default"/>
    <dgm:cxn modelId="{150157AE-D854-4F64-AC75-E44691C78AD2}" type="presParOf" srcId="{EBCC5453-488C-4A72-B31E-914099D3740B}" destId="{CACC7849-0A5A-4D00-882A-ACDB5FAE3152}" srcOrd="2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26BFA90-A7FF-4C40-AC2D-DA6A9159A62B}"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GB"/>
        </a:p>
      </dgm:t>
    </dgm:pt>
    <dgm:pt modelId="{7B794A1C-EDEA-49F1-A1BA-CEB81A0B0DD9}">
      <dgm:prSet phldrT="[Text]"/>
      <dgm:spPr/>
      <dgm:t>
        <a:bodyPr/>
        <a:lstStyle/>
        <a:p>
          <a:r>
            <a:rPr lang="en-GB" dirty="0"/>
            <a:t>Community health programmes</a:t>
          </a:r>
        </a:p>
      </dgm:t>
    </dgm:pt>
    <dgm:pt modelId="{0A051F50-EF1B-4005-BE9E-2280C66FB422}" type="parTrans" cxnId="{D5846C4C-1188-48E4-9D48-88BD354BF526}">
      <dgm:prSet/>
      <dgm:spPr/>
      <dgm:t>
        <a:bodyPr/>
        <a:lstStyle/>
        <a:p>
          <a:endParaRPr lang="en-GB"/>
        </a:p>
      </dgm:t>
    </dgm:pt>
    <dgm:pt modelId="{787824E7-5B2A-4834-817A-A91F79422C7A}" type="sibTrans" cxnId="{D5846C4C-1188-48E4-9D48-88BD354BF526}">
      <dgm:prSet/>
      <dgm:spPr/>
      <dgm:t>
        <a:bodyPr/>
        <a:lstStyle/>
        <a:p>
          <a:endParaRPr lang="en-GB"/>
        </a:p>
      </dgm:t>
    </dgm:pt>
    <dgm:pt modelId="{0714CE31-0A48-48BB-9808-8B57B8DF8A5D}">
      <dgm:prSet phldrT="[Text]"/>
      <dgm:spPr/>
      <dgm:t>
        <a:bodyPr/>
        <a:lstStyle/>
        <a:p>
          <a:r>
            <a:rPr lang="en-GB" dirty="0"/>
            <a:t>Community mobilisation</a:t>
          </a:r>
        </a:p>
      </dgm:t>
    </dgm:pt>
    <dgm:pt modelId="{65D9A633-4089-4AD1-9D2B-5303B6DBE932}" type="parTrans" cxnId="{D059034C-CD5C-4787-94FA-F06232D3824C}">
      <dgm:prSet/>
      <dgm:spPr/>
      <dgm:t>
        <a:bodyPr/>
        <a:lstStyle/>
        <a:p>
          <a:endParaRPr lang="en-GB"/>
        </a:p>
      </dgm:t>
    </dgm:pt>
    <dgm:pt modelId="{A7E58B07-E12F-4E62-A563-05EB13D01FAF}" type="sibTrans" cxnId="{D059034C-CD5C-4787-94FA-F06232D3824C}">
      <dgm:prSet/>
      <dgm:spPr/>
      <dgm:t>
        <a:bodyPr/>
        <a:lstStyle/>
        <a:p>
          <a:endParaRPr lang="en-GB"/>
        </a:p>
      </dgm:t>
    </dgm:pt>
    <dgm:pt modelId="{D28BA77F-EB3A-43A2-B2AA-78C81C559B73}">
      <dgm:prSet phldrT="[Text]"/>
      <dgm:spPr/>
      <dgm:t>
        <a:bodyPr/>
        <a:lstStyle/>
        <a:p>
          <a:r>
            <a:rPr lang="en-GB" dirty="0"/>
            <a:t>Electronic data management</a:t>
          </a:r>
        </a:p>
      </dgm:t>
    </dgm:pt>
    <dgm:pt modelId="{10F7B714-D334-4E43-96A9-3E3E76B93600}" type="parTrans" cxnId="{98DA7331-188F-4BF3-8EC4-D960AF6E874E}">
      <dgm:prSet/>
      <dgm:spPr/>
      <dgm:t>
        <a:bodyPr/>
        <a:lstStyle/>
        <a:p>
          <a:endParaRPr lang="en-GB"/>
        </a:p>
      </dgm:t>
    </dgm:pt>
    <dgm:pt modelId="{5712F899-D5F0-4FCA-98BE-95CC29C60B09}" type="sibTrans" cxnId="{98DA7331-188F-4BF3-8EC4-D960AF6E874E}">
      <dgm:prSet/>
      <dgm:spPr/>
      <dgm:t>
        <a:bodyPr/>
        <a:lstStyle/>
        <a:p>
          <a:endParaRPr lang="en-GB"/>
        </a:p>
      </dgm:t>
    </dgm:pt>
    <dgm:pt modelId="{F0CE698B-7FFB-4EC7-ACFB-1143C5034D4F}">
      <dgm:prSet phldrT="[Text]"/>
      <dgm:spPr/>
      <dgm:t>
        <a:bodyPr/>
        <a:lstStyle/>
        <a:p>
          <a:r>
            <a:rPr lang="en-GB" dirty="0"/>
            <a:t>Facilitator-led sessions</a:t>
          </a:r>
        </a:p>
      </dgm:t>
    </dgm:pt>
    <dgm:pt modelId="{13904BF5-9942-435A-9DE4-D4317BAAF359}" type="parTrans" cxnId="{A163BB88-861F-431E-B09E-43DCA6BE7280}">
      <dgm:prSet/>
      <dgm:spPr/>
      <dgm:t>
        <a:bodyPr/>
        <a:lstStyle/>
        <a:p>
          <a:endParaRPr lang="en-GB"/>
        </a:p>
      </dgm:t>
    </dgm:pt>
    <dgm:pt modelId="{43A94CD4-86A6-4377-ABF8-648699AC4D28}" type="sibTrans" cxnId="{A163BB88-861F-431E-B09E-43DCA6BE7280}">
      <dgm:prSet/>
      <dgm:spPr/>
      <dgm:t>
        <a:bodyPr/>
        <a:lstStyle/>
        <a:p>
          <a:endParaRPr lang="en-GB"/>
        </a:p>
      </dgm:t>
    </dgm:pt>
    <dgm:pt modelId="{1A9CD505-AED6-45CF-8307-4BE81A53B801}">
      <dgm:prSet phldrT="[Text]"/>
      <dgm:spPr/>
      <dgm:t>
        <a:bodyPr/>
        <a:lstStyle/>
        <a:p>
          <a:r>
            <a:rPr lang="en-GB" dirty="0"/>
            <a:t>Health promotion materials</a:t>
          </a:r>
        </a:p>
      </dgm:t>
    </dgm:pt>
    <dgm:pt modelId="{AC84D59F-2241-43FF-8FC4-99AD61594AA4}" type="parTrans" cxnId="{26434BB5-5514-419E-BD00-776C5685E823}">
      <dgm:prSet/>
      <dgm:spPr/>
      <dgm:t>
        <a:bodyPr/>
        <a:lstStyle/>
        <a:p>
          <a:endParaRPr lang="en-GB"/>
        </a:p>
      </dgm:t>
    </dgm:pt>
    <dgm:pt modelId="{5A5196CE-C5F8-4524-AC13-4ABA6609659E}" type="sibTrans" cxnId="{26434BB5-5514-419E-BD00-776C5685E823}">
      <dgm:prSet/>
      <dgm:spPr/>
      <dgm:t>
        <a:bodyPr/>
        <a:lstStyle/>
        <a:p>
          <a:endParaRPr lang="en-GB"/>
        </a:p>
      </dgm:t>
    </dgm:pt>
    <dgm:pt modelId="{543123AE-74B4-4310-B6BE-B340CA0A3F18}">
      <dgm:prSet phldrT="[Text]"/>
      <dgm:spPr/>
      <dgm:t>
        <a:bodyPr/>
        <a:lstStyle/>
        <a:p>
          <a:r>
            <a:rPr lang="en-GB" dirty="0"/>
            <a:t>Knowledge building and training for healthcare professionals</a:t>
          </a:r>
        </a:p>
      </dgm:t>
    </dgm:pt>
    <dgm:pt modelId="{43B9ECD9-221C-4425-9F13-D241FC0EC66D}" type="parTrans" cxnId="{D24638AA-2636-4AA9-AAB0-F103FE2D57F4}">
      <dgm:prSet/>
      <dgm:spPr/>
      <dgm:t>
        <a:bodyPr/>
        <a:lstStyle/>
        <a:p>
          <a:endParaRPr lang="en-GB"/>
        </a:p>
      </dgm:t>
    </dgm:pt>
    <dgm:pt modelId="{330F25DB-D77F-416F-A593-77357E37D5CB}" type="sibTrans" cxnId="{D24638AA-2636-4AA9-AAB0-F103FE2D57F4}">
      <dgm:prSet/>
      <dgm:spPr/>
      <dgm:t>
        <a:bodyPr/>
        <a:lstStyle/>
        <a:p>
          <a:endParaRPr lang="en-GB"/>
        </a:p>
      </dgm:t>
    </dgm:pt>
    <dgm:pt modelId="{2E570C6F-3A90-45A1-805B-6595EFB42B55}">
      <dgm:prSet phldrT="[Text]"/>
      <dgm:spPr/>
      <dgm:t>
        <a:bodyPr/>
        <a:lstStyle/>
        <a:p>
          <a:r>
            <a:rPr lang="en-GB" dirty="0"/>
            <a:t>Knowledge building for service users</a:t>
          </a:r>
        </a:p>
      </dgm:t>
    </dgm:pt>
    <dgm:pt modelId="{79C19C7B-1CE5-4AEC-8D42-377FFBA9FF01}" type="parTrans" cxnId="{4F445A0A-B0D9-4F8C-9BD1-5A8518D78DAE}">
      <dgm:prSet/>
      <dgm:spPr/>
      <dgm:t>
        <a:bodyPr/>
        <a:lstStyle/>
        <a:p>
          <a:endParaRPr lang="en-GB"/>
        </a:p>
      </dgm:t>
    </dgm:pt>
    <dgm:pt modelId="{C1160AC6-0893-4D26-AE4A-A6C68AB1BFD2}" type="sibTrans" cxnId="{4F445A0A-B0D9-4F8C-9BD1-5A8518D78DAE}">
      <dgm:prSet/>
      <dgm:spPr/>
      <dgm:t>
        <a:bodyPr/>
        <a:lstStyle/>
        <a:p>
          <a:endParaRPr lang="en-GB"/>
        </a:p>
      </dgm:t>
    </dgm:pt>
    <dgm:pt modelId="{ECBF7782-E72E-4088-977B-18BA4DCEF263}">
      <dgm:prSet phldrT="[Text]"/>
      <dgm:spPr/>
      <dgm:t>
        <a:bodyPr/>
        <a:lstStyle/>
        <a:p>
          <a:r>
            <a:rPr lang="en-GB" dirty="0"/>
            <a:t>Microfinance</a:t>
          </a:r>
        </a:p>
      </dgm:t>
    </dgm:pt>
    <dgm:pt modelId="{C43E5D3B-7A9D-4B24-80DE-4D6186743BA8}" type="parTrans" cxnId="{BE61AC40-3127-432E-8718-6E1DA69D93C3}">
      <dgm:prSet/>
      <dgm:spPr/>
      <dgm:t>
        <a:bodyPr/>
        <a:lstStyle/>
        <a:p>
          <a:endParaRPr lang="en-GB"/>
        </a:p>
      </dgm:t>
    </dgm:pt>
    <dgm:pt modelId="{240526E6-88CE-4E0F-BEB7-620520CA2755}" type="sibTrans" cxnId="{BE61AC40-3127-432E-8718-6E1DA69D93C3}">
      <dgm:prSet/>
      <dgm:spPr/>
      <dgm:t>
        <a:bodyPr/>
        <a:lstStyle/>
        <a:p>
          <a:endParaRPr lang="en-GB"/>
        </a:p>
      </dgm:t>
    </dgm:pt>
    <dgm:pt modelId="{811E57E8-A1FF-4492-8640-524504288682}">
      <dgm:prSet phldrT="[Text]"/>
      <dgm:spPr/>
      <dgm:t>
        <a:bodyPr/>
        <a:lstStyle/>
        <a:p>
          <a:r>
            <a:rPr lang="en-GB" dirty="0"/>
            <a:t>m-Health*</a:t>
          </a:r>
        </a:p>
      </dgm:t>
    </dgm:pt>
    <dgm:pt modelId="{A27B93D1-2116-481F-9DC4-C38112ED50B8}" type="parTrans" cxnId="{5EF33992-F9AE-4AF4-A682-33B3B2DAF7AA}">
      <dgm:prSet/>
      <dgm:spPr/>
      <dgm:t>
        <a:bodyPr/>
        <a:lstStyle/>
        <a:p>
          <a:endParaRPr lang="en-GB"/>
        </a:p>
      </dgm:t>
    </dgm:pt>
    <dgm:pt modelId="{43AB3D34-ABA6-4D31-9944-EB0D0F51BB74}" type="sibTrans" cxnId="{5EF33992-F9AE-4AF4-A682-33B3B2DAF7AA}">
      <dgm:prSet/>
      <dgm:spPr/>
      <dgm:t>
        <a:bodyPr/>
        <a:lstStyle/>
        <a:p>
          <a:endParaRPr lang="en-GB"/>
        </a:p>
      </dgm:t>
    </dgm:pt>
    <dgm:pt modelId="{FD042853-536A-46BD-8DC7-4746569E79DD}" type="pres">
      <dgm:prSet presAssocID="{D26BFA90-A7FF-4C40-AC2D-DA6A9159A62B}" presName="diagram" presStyleCnt="0">
        <dgm:presLayoutVars>
          <dgm:dir/>
          <dgm:resizeHandles val="exact"/>
        </dgm:presLayoutVars>
      </dgm:prSet>
      <dgm:spPr/>
    </dgm:pt>
    <dgm:pt modelId="{60EE449D-9DBA-48FA-8E6C-54DC626BADBF}" type="pres">
      <dgm:prSet presAssocID="{7B794A1C-EDEA-49F1-A1BA-CEB81A0B0DD9}" presName="node" presStyleLbl="node1" presStyleIdx="0" presStyleCnt="9">
        <dgm:presLayoutVars>
          <dgm:bulletEnabled val="1"/>
        </dgm:presLayoutVars>
      </dgm:prSet>
      <dgm:spPr/>
    </dgm:pt>
    <dgm:pt modelId="{BBDFEBA2-5B7D-41A0-B5B7-E86462B47B63}" type="pres">
      <dgm:prSet presAssocID="{787824E7-5B2A-4834-817A-A91F79422C7A}" presName="sibTrans" presStyleCnt="0"/>
      <dgm:spPr/>
    </dgm:pt>
    <dgm:pt modelId="{F2CC8727-DBFB-4D59-B961-6900C476B2E6}" type="pres">
      <dgm:prSet presAssocID="{0714CE31-0A48-48BB-9808-8B57B8DF8A5D}" presName="node" presStyleLbl="node1" presStyleIdx="1" presStyleCnt="9">
        <dgm:presLayoutVars>
          <dgm:bulletEnabled val="1"/>
        </dgm:presLayoutVars>
      </dgm:prSet>
      <dgm:spPr/>
    </dgm:pt>
    <dgm:pt modelId="{85534358-ACB0-4A8A-B4D6-F1D442F750EF}" type="pres">
      <dgm:prSet presAssocID="{A7E58B07-E12F-4E62-A563-05EB13D01FAF}" presName="sibTrans" presStyleCnt="0"/>
      <dgm:spPr/>
    </dgm:pt>
    <dgm:pt modelId="{9F002A3E-0EDF-4114-A08E-EBA9AF214C8F}" type="pres">
      <dgm:prSet presAssocID="{D28BA77F-EB3A-43A2-B2AA-78C81C559B73}" presName="node" presStyleLbl="node1" presStyleIdx="2" presStyleCnt="9">
        <dgm:presLayoutVars>
          <dgm:bulletEnabled val="1"/>
        </dgm:presLayoutVars>
      </dgm:prSet>
      <dgm:spPr/>
    </dgm:pt>
    <dgm:pt modelId="{5A5AD377-49F0-4759-AF79-942F7F6CD829}" type="pres">
      <dgm:prSet presAssocID="{5712F899-D5F0-4FCA-98BE-95CC29C60B09}" presName="sibTrans" presStyleCnt="0"/>
      <dgm:spPr/>
    </dgm:pt>
    <dgm:pt modelId="{99DC6363-5D45-4821-8A62-FC5FD0F0FC71}" type="pres">
      <dgm:prSet presAssocID="{F0CE698B-7FFB-4EC7-ACFB-1143C5034D4F}" presName="node" presStyleLbl="node1" presStyleIdx="3" presStyleCnt="9">
        <dgm:presLayoutVars>
          <dgm:bulletEnabled val="1"/>
        </dgm:presLayoutVars>
      </dgm:prSet>
      <dgm:spPr/>
    </dgm:pt>
    <dgm:pt modelId="{D41D5650-6B75-4670-84D4-25AB82875160}" type="pres">
      <dgm:prSet presAssocID="{43A94CD4-86A6-4377-ABF8-648699AC4D28}" presName="sibTrans" presStyleCnt="0"/>
      <dgm:spPr/>
    </dgm:pt>
    <dgm:pt modelId="{5A9ECB63-E409-456A-8D05-579B2C09787E}" type="pres">
      <dgm:prSet presAssocID="{1A9CD505-AED6-45CF-8307-4BE81A53B801}" presName="node" presStyleLbl="node1" presStyleIdx="4" presStyleCnt="9">
        <dgm:presLayoutVars>
          <dgm:bulletEnabled val="1"/>
        </dgm:presLayoutVars>
      </dgm:prSet>
      <dgm:spPr/>
    </dgm:pt>
    <dgm:pt modelId="{6110BB99-061C-4C9F-8EF0-D92587B3FFF0}" type="pres">
      <dgm:prSet presAssocID="{5A5196CE-C5F8-4524-AC13-4ABA6609659E}" presName="sibTrans" presStyleCnt="0"/>
      <dgm:spPr/>
    </dgm:pt>
    <dgm:pt modelId="{127F4317-E053-4324-A881-85636C6ABD2A}" type="pres">
      <dgm:prSet presAssocID="{543123AE-74B4-4310-B6BE-B340CA0A3F18}" presName="node" presStyleLbl="node1" presStyleIdx="5" presStyleCnt="9">
        <dgm:presLayoutVars>
          <dgm:bulletEnabled val="1"/>
        </dgm:presLayoutVars>
      </dgm:prSet>
      <dgm:spPr/>
    </dgm:pt>
    <dgm:pt modelId="{735D0DA1-475C-4F18-8213-FE57D3B2C4E1}" type="pres">
      <dgm:prSet presAssocID="{330F25DB-D77F-416F-A593-77357E37D5CB}" presName="sibTrans" presStyleCnt="0"/>
      <dgm:spPr/>
    </dgm:pt>
    <dgm:pt modelId="{24D9F4C0-E2F3-4B18-8541-8B4AFF5AD6D8}" type="pres">
      <dgm:prSet presAssocID="{2E570C6F-3A90-45A1-805B-6595EFB42B55}" presName="node" presStyleLbl="node1" presStyleIdx="6" presStyleCnt="9">
        <dgm:presLayoutVars>
          <dgm:bulletEnabled val="1"/>
        </dgm:presLayoutVars>
      </dgm:prSet>
      <dgm:spPr/>
    </dgm:pt>
    <dgm:pt modelId="{7AA043EE-D2B5-4B26-A2B4-004510945C91}" type="pres">
      <dgm:prSet presAssocID="{C1160AC6-0893-4D26-AE4A-A6C68AB1BFD2}" presName="sibTrans" presStyleCnt="0"/>
      <dgm:spPr/>
    </dgm:pt>
    <dgm:pt modelId="{699F4805-512D-4736-97D0-9387D15ECF0D}" type="pres">
      <dgm:prSet presAssocID="{ECBF7782-E72E-4088-977B-18BA4DCEF263}" presName="node" presStyleLbl="node1" presStyleIdx="7" presStyleCnt="9">
        <dgm:presLayoutVars>
          <dgm:bulletEnabled val="1"/>
        </dgm:presLayoutVars>
      </dgm:prSet>
      <dgm:spPr/>
    </dgm:pt>
    <dgm:pt modelId="{7A6A3F52-1510-4A79-B310-A6A7F86D0BFE}" type="pres">
      <dgm:prSet presAssocID="{240526E6-88CE-4E0F-BEB7-620520CA2755}" presName="sibTrans" presStyleCnt="0"/>
      <dgm:spPr/>
    </dgm:pt>
    <dgm:pt modelId="{2927CF5D-973B-48D0-BA44-932622C2ED72}" type="pres">
      <dgm:prSet presAssocID="{811E57E8-A1FF-4492-8640-524504288682}" presName="node" presStyleLbl="node1" presStyleIdx="8" presStyleCnt="9">
        <dgm:presLayoutVars>
          <dgm:bulletEnabled val="1"/>
        </dgm:presLayoutVars>
      </dgm:prSet>
      <dgm:spPr/>
    </dgm:pt>
  </dgm:ptLst>
  <dgm:cxnLst>
    <dgm:cxn modelId="{4F445A0A-B0D9-4F8C-9BD1-5A8518D78DAE}" srcId="{D26BFA90-A7FF-4C40-AC2D-DA6A9159A62B}" destId="{2E570C6F-3A90-45A1-805B-6595EFB42B55}" srcOrd="6" destOrd="0" parTransId="{79C19C7B-1CE5-4AEC-8D42-377FFBA9FF01}" sibTransId="{C1160AC6-0893-4D26-AE4A-A6C68AB1BFD2}"/>
    <dgm:cxn modelId="{98DA7331-188F-4BF3-8EC4-D960AF6E874E}" srcId="{D26BFA90-A7FF-4C40-AC2D-DA6A9159A62B}" destId="{D28BA77F-EB3A-43A2-B2AA-78C81C559B73}" srcOrd="2" destOrd="0" parTransId="{10F7B714-D334-4E43-96A9-3E3E76B93600}" sibTransId="{5712F899-D5F0-4FCA-98BE-95CC29C60B09}"/>
    <dgm:cxn modelId="{31D4603B-746F-424B-9BD9-F266EDC1E352}" type="presOf" srcId="{0714CE31-0A48-48BB-9808-8B57B8DF8A5D}" destId="{F2CC8727-DBFB-4D59-B961-6900C476B2E6}" srcOrd="0" destOrd="0" presId="urn:microsoft.com/office/officeart/2005/8/layout/default"/>
    <dgm:cxn modelId="{BE61AC40-3127-432E-8718-6E1DA69D93C3}" srcId="{D26BFA90-A7FF-4C40-AC2D-DA6A9159A62B}" destId="{ECBF7782-E72E-4088-977B-18BA4DCEF263}" srcOrd="7" destOrd="0" parTransId="{C43E5D3B-7A9D-4B24-80DE-4D6186743BA8}" sibTransId="{240526E6-88CE-4E0F-BEB7-620520CA2755}"/>
    <dgm:cxn modelId="{50B42467-F620-443F-B022-1678737CD4B6}" type="presOf" srcId="{ECBF7782-E72E-4088-977B-18BA4DCEF263}" destId="{699F4805-512D-4736-97D0-9387D15ECF0D}" srcOrd="0" destOrd="0" presId="urn:microsoft.com/office/officeart/2005/8/layout/default"/>
    <dgm:cxn modelId="{D059034C-CD5C-4787-94FA-F06232D3824C}" srcId="{D26BFA90-A7FF-4C40-AC2D-DA6A9159A62B}" destId="{0714CE31-0A48-48BB-9808-8B57B8DF8A5D}" srcOrd="1" destOrd="0" parTransId="{65D9A633-4089-4AD1-9D2B-5303B6DBE932}" sibTransId="{A7E58B07-E12F-4E62-A563-05EB13D01FAF}"/>
    <dgm:cxn modelId="{D5846C4C-1188-48E4-9D48-88BD354BF526}" srcId="{D26BFA90-A7FF-4C40-AC2D-DA6A9159A62B}" destId="{7B794A1C-EDEA-49F1-A1BA-CEB81A0B0DD9}" srcOrd="0" destOrd="0" parTransId="{0A051F50-EF1B-4005-BE9E-2280C66FB422}" sibTransId="{787824E7-5B2A-4834-817A-A91F79422C7A}"/>
    <dgm:cxn modelId="{292AB650-68FA-4251-BBD5-DCDBAC388817}" type="presOf" srcId="{543123AE-74B4-4310-B6BE-B340CA0A3F18}" destId="{127F4317-E053-4324-A881-85636C6ABD2A}" srcOrd="0" destOrd="0" presId="urn:microsoft.com/office/officeart/2005/8/layout/default"/>
    <dgm:cxn modelId="{E2D7AB87-25D3-46A2-B564-6D8EC2D7BF8B}" type="presOf" srcId="{2E570C6F-3A90-45A1-805B-6595EFB42B55}" destId="{24D9F4C0-E2F3-4B18-8541-8B4AFF5AD6D8}" srcOrd="0" destOrd="0" presId="urn:microsoft.com/office/officeart/2005/8/layout/default"/>
    <dgm:cxn modelId="{A163BB88-861F-431E-B09E-43DCA6BE7280}" srcId="{D26BFA90-A7FF-4C40-AC2D-DA6A9159A62B}" destId="{F0CE698B-7FFB-4EC7-ACFB-1143C5034D4F}" srcOrd="3" destOrd="0" parTransId="{13904BF5-9942-435A-9DE4-D4317BAAF359}" sibTransId="{43A94CD4-86A6-4377-ABF8-648699AC4D28}"/>
    <dgm:cxn modelId="{5EF33992-F9AE-4AF4-A682-33B3B2DAF7AA}" srcId="{D26BFA90-A7FF-4C40-AC2D-DA6A9159A62B}" destId="{811E57E8-A1FF-4492-8640-524504288682}" srcOrd="8" destOrd="0" parTransId="{A27B93D1-2116-481F-9DC4-C38112ED50B8}" sibTransId="{43AB3D34-ABA6-4D31-9944-EB0D0F51BB74}"/>
    <dgm:cxn modelId="{D24638AA-2636-4AA9-AAB0-F103FE2D57F4}" srcId="{D26BFA90-A7FF-4C40-AC2D-DA6A9159A62B}" destId="{543123AE-74B4-4310-B6BE-B340CA0A3F18}" srcOrd="5" destOrd="0" parTransId="{43B9ECD9-221C-4425-9F13-D241FC0EC66D}" sibTransId="{330F25DB-D77F-416F-A593-77357E37D5CB}"/>
    <dgm:cxn modelId="{26434BB5-5514-419E-BD00-776C5685E823}" srcId="{D26BFA90-A7FF-4C40-AC2D-DA6A9159A62B}" destId="{1A9CD505-AED6-45CF-8307-4BE81A53B801}" srcOrd="4" destOrd="0" parTransId="{AC84D59F-2241-43FF-8FC4-99AD61594AA4}" sibTransId="{5A5196CE-C5F8-4524-AC13-4ABA6609659E}"/>
    <dgm:cxn modelId="{CA7835BC-75C9-43E7-976F-179A9202B51E}" type="presOf" srcId="{F0CE698B-7FFB-4EC7-ACFB-1143C5034D4F}" destId="{99DC6363-5D45-4821-8A62-FC5FD0F0FC71}" srcOrd="0" destOrd="0" presId="urn:microsoft.com/office/officeart/2005/8/layout/default"/>
    <dgm:cxn modelId="{ADFD36C0-7292-4380-940C-401F1DC2DB66}" type="presOf" srcId="{811E57E8-A1FF-4492-8640-524504288682}" destId="{2927CF5D-973B-48D0-BA44-932622C2ED72}" srcOrd="0" destOrd="0" presId="urn:microsoft.com/office/officeart/2005/8/layout/default"/>
    <dgm:cxn modelId="{E54757C0-DEA9-4255-8605-3457BF0AD63D}" type="presOf" srcId="{7B794A1C-EDEA-49F1-A1BA-CEB81A0B0DD9}" destId="{60EE449D-9DBA-48FA-8E6C-54DC626BADBF}" srcOrd="0" destOrd="0" presId="urn:microsoft.com/office/officeart/2005/8/layout/default"/>
    <dgm:cxn modelId="{5F84BDF8-880B-46CC-9AD3-D5FB96B3B4B0}" type="presOf" srcId="{1A9CD505-AED6-45CF-8307-4BE81A53B801}" destId="{5A9ECB63-E409-456A-8D05-579B2C09787E}" srcOrd="0" destOrd="0" presId="urn:microsoft.com/office/officeart/2005/8/layout/default"/>
    <dgm:cxn modelId="{E0738DFB-5F9A-428C-BCE7-351CA073DCFB}" type="presOf" srcId="{D28BA77F-EB3A-43A2-B2AA-78C81C559B73}" destId="{9F002A3E-0EDF-4114-A08E-EBA9AF214C8F}" srcOrd="0" destOrd="0" presId="urn:microsoft.com/office/officeart/2005/8/layout/default"/>
    <dgm:cxn modelId="{BFFDA8FF-0DEF-4A42-BAC6-BFDFCDE3AA62}" type="presOf" srcId="{D26BFA90-A7FF-4C40-AC2D-DA6A9159A62B}" destId="{FD042853-536A-46BD-8DC7-4746569E79DD}" srcOrd="0" destOrd="0" presId="urn:microsoft.com/office/officeart/2005/8/layout/default"/>
    <dgm:cxn modelId="{81B57351-C599-4AD0-AC9F-F2458CEE457A}" type="presParOf" srcId="{FD042853-536A-46BD-8DC7-4746569E79DD}" destId="{60EE449D-9DBA-48FA-8E6C-54DC626BADBF}" srcOrd="0" destOrd="0" presId="urn:microsoft.com/office/officeart/2005/8/layout/default"/>
    <dgm:cxn modelId="{86628CD5-CF64-4822-8D00-83DD04876E84}" type="presParOf" srcId="{FD042853-536A-46BD-8DC7-4746569E79DD}" destId="{BBDFEBA2-5B7D-41A0-B5B7-E86462B47B63}" srcOrd="1" destOrd="0" presId="urn:microsoft.com/office/officeart/2005/8/layout/default"/>
    <dgm:cxn modelId="{63589A18-B9A0-4F57-8F0B-5B3258730790}" type="presParOf" srcId="{FD042853-536A-46BD-8DC7-4746569E79DD}" destId="{F2CC8727-DBFB-4D59-B961-6900C476B2E6}" srcOrd="2" destOrd="0" presId="urn:microsoft.com/office/officeart/2005/8/layout/default"/>
    <dgm:cxn modelId="{DED2D98C-AB69-4E1E-8870-27E49B5696C0}" type="presParOf" srcId="{FD042853-536A-46BD-8DC7-4746569E79DD}" destId="{85534358-ACB0-4A8A-B4D6-F1D442F750EF}" srcOrd="3" destOrd="0" presId="urn:microsoft.com/office/officeart/2005/8/layout/default"/>
    <dgm:cxn modelId="{62A4662E-B49F-4C36-A2C0-71DC5BD33365}" type="presParOf" srcId="{FD042853-536A-46BD-8DC7-4746569E79DD}" destId="{9F002A3E-0EDF-4114-A08E-EBA9AF214C8F}" srcOrd="4" destOrd="0" presId="urn:microsoft.com/office/officeart/2005/8/layout/default"/>
    <dgm:cxn modelId="{0426DA42-2A7E-42F3-8949-192A89DD27CA}" type="presParOf" srcId="{FD042853-536A-46BD-8DC7-4746569E79DD}" destId="{5A5AD377-49F0-4759-AF79-942F7F6CD829}" srcOrd="5" destOrd="0" presId="urn:microsoft.com/office/officeart/2005/8/layout/default"/>
    <dgm:cxn modelId="{8209B0A1-F309-4B50-974B-518A23DA8D94}" type="presParOf" srcId="{FD042853-536A-46BD-8DC7-4746569E79DD}" destId="{99DC6363-5D45-4821-8A62-FC5FD0F0FC71}" srcOrd="6" destOrd="0" presId="urn:microsoft.com/office/officeart/2005/8/layout/default"/>
    <dgm:cxn modelId="{37CEAFBD-21C5-4C9C-9E74-F3A1E8FC86CA}" type="presParOf" srcId="{FD042853-536A-46BD-8DC7-4746569E79DD}" destId="{D41D5650-6B75-4670-84D4-25AB82875160}" srcOrd="7" destOrd="0" presId="urn:microsoft.com/office/officeart/2005/8/layout/default"/>
    <dgm:cxn modelId="{E00942CB-6EB1-4E4A-A7F2-276AD1B4D172}" type="presParOf" srcId="{FD042853-536A-46BD-8DC7-4746569E79DD}" destId="{5A9ECB63-E409-456A-8D05-579B2C09787E}" srcOrd="8" destOrd="0" presId="urn:microsoft.com/office/officeart/2005/8/layout/default"/>
    <dgm:cxn modelId="{54C8A66F-2B9A-4884-B081-2F873D3CEFE8}" type="presParOf" srcId="{FD042853-536A-46BD-8DC7-4746569E79DD}" destId="{6110BB99-061C-4C9F-8EF0-D92587B3FFF0}" srcOrd="9" destOrd="0" presId="urn:microsoft.com/office/officeart/2005/8/layout/default"/>
    <dgm:cxn modelId="{3CF44D1B-05F9-440B-B39B-F37FD425F410}" type="presParOf" srcId="{FD042853-536A-46BD-8DC7-4746569E79DD}" destId="{127F4317-E053-4324-A881-85636C6ABD2A}" srcOrd="10" destOrd="0" presId="urn:microsoft.com/office/officeart/2005/8/layout/default"/>
    <dgm:cxn modelId="{EA88E038-D4AC-481F-BCF0-2B801E52DB3E}" type="presParOf" srcId="{FD042853-536A-46BD-8DC7-4746569E79DD}" destId="{735D0DA1-475C-4F18-8213-FE57D3B2C4E1}" srcOrd="11" destOrd="0" presId="urn:microsoft.com/office/officeart/2005/8/layout/default"/>
    <dgm:cxn modelId="{D3883CC2-AD18-4BBA-8C65-B6A0C2ED6A25}" type="presParOf" srcId="{FD042853-536A-46BD-8DC7-4746569E79DD}" destId="{24D9F4C0-E2F3-4B18-8541-8B4AFF5AD6D8}" srcOrd="12" destOrd="0" presId="urn:microsoft.com/office/officeart/2005/8/layout/default"/>
    <dgm:cxn modelId="{A7AD8822-87C0-4A85-AA25-2A5E6CD8B56C}" type="presParOf" srcId="{FD042853-536A-46BD-8DC7-4746569E79DD}" destId="{7AA043EE-D2B5-4B26-A2B4-004510945C91}" srcOrd="13" destOrd="0" presId="urn:microsoft.com/office/officeart/2005/8/layout/default"/>
    <dgm:cxn modelId="{4E7DAE88-3AB4-4DF4-B26B-00A4E70D3EFF}" type="presParOf" srcId="{FD042853-536A-46BD-8DC7-4746569E79DD}" destId="{699F4805-512D-4736-97D0-9387D15ECF0D}" srcOrd="14" destOrd="0" presId="urn:microsoft.com/office/officeart/2005/8/layout/default"/>
    <dgm:cxn modelId="{139B9B59-F98C-4FBD-9A4A-5AA74F0FC691}" type="presParOf" srcId="{FD042853-536A-46BD-8DC7-4746569E79DD}" destId="{7A6A3F52-1510-4A79-B310-A6A7F86D0BFE}" srcOrd="15" destOrd="0" presId="urn:microsoft.com/office/officeart/2005/8/layout/default"/>
    <dgm:cxn modelId="{0462EF78-2324-4912-9D12-E8864B11DA22}" type="presParOf" srcId="{FD042853-536A-46BD-8DC7-4746569E79DD}" destId="{2927CF5D-973B-48D0-BA44-932622C2ED72}"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26BFA90-A7FF-4C40-AC2D-DA6A9159A62B}"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GB"/>
        </a:p>
      </dgm:t>
    </dgm:pt>
    <dgm:pt modelId="{7B794A1C-EDEA-49F1-A1BA-CEB81A0B0DD9}">
      <dgm:prSet phldrT="[Text]"/>
      <dgm:spPr>
        <a:solidFill>
          <a:schemeClr val="accent4">
            <a:lumMod val="40000"/>
            <a:lumOff val="60000"/>
          </a:schemeClr>
        </a:solidFill>
      </dgm:spPr>
      <dgm:t>
        <a:bodyPr/>
        <a:lstStyle/>
        <a:p>
          <a:r>
            <a:rPr lang="en-GB" dirty="0"/>
            <a:t>Community health programmes</a:t>
          </a:r>
        </a:p>
      </dgm:t>
    </dgm:pt>
    <dgm:pt modelId="{0A051F50-EF1B-4005-BE9E-2280C66FB422}" type="parTrans" cxnId="{D5846C4C-1188-48E4-9D48-88BD354BF526}">
      <dgm:prSet/>
      <dgm:spPr/>
      <dgm:t>
        <a:bodyPr/>
        <a:lstStyle/>
        <a:p>
          <a:endParaRPr lang="en-GB"/>
        </a:p>
      </dgm:t>
    </dgm:pt>
    <dgm:pt modelId="{787824E7-5B2A-4834-817A-A91F79422C7A}" type="sibTrans" cxnId="{D5846C4C-1188-48E4-9D48-88BD354BF526}">
      <dgm:prSet/>
      <dgm:spPr/>
      <dgm:t>
        <a:bodyPr/>
        <a:lstStyle/>
        <a:p>
          <a:endParaRPr lang="en-GB"/>
        </a:p>
      </dgm:t>
    </dgm:pt>
    <dgm:pt modelId="{0714CE31-0A48-48BB-9808-8B57B8DF8A5D}">
      <dgm:prSet phldrT="[Text]"/>
      <dgm:spPr>
        <a:solidFill>
          <a:schemeClr val="accent4">
            <a:lumMod val="40000"/>
            <a:lumOff val="60000"/>
          </a:schemeClr>
        </a:solidFill>
      </dgm:spPr>
      <dgm:t>
        <a:bodyPr/>
        <a:lstStyle/>
        <a:p>
          <a:r>
            <a:rPr lang="en-GB" dirty="0"/>
            <a:t>Community mobilisation</a:t>
          </a:r>
        </a:p>
      </dgm:t>
    </dgm:pt>
    <dgm:pt modelId="{65D9A633-4089-4AD1-9D2B-5303B6DBE932}" type="parTrans" cxnId="{D059034C-CD5C-4787-94FA-F06232D3824C}">
      <dgm:prSet/>
      <dgm:spPr/>
      <dgm:t>
        <a:bodyPr/>
        <a:lstStyle/>
        <a:p>
          <a:endParaRPr lang="en-GB"/>
        </a:p>
      </dgm:t>
    </dgm:pt>
    <dgm:pt modelId="{A7E58B07-E12F-4E62-A563-05EB13D01FAF}" type="sibTrans" cxnId="{D059034C-CD5C-4787-94FA-F06232D3824C}">
      <dgm:prSet/>
      <dgm:spPr/>
      <dgm:t>
        <a:bodyPr/>
        <a:lstStyle/>
        <a:p>
          <a:endParaRPr lang="en-GB"/>
        </a:p>
      </dgm:t>
    </dgm:pt>
    <dgm:pt modelId="{D28BA77F-EB3A-43A2-B2AA-78C81C559B73}">
      <dgm:prSet phldrT="[Text]"/>
      <dgm:spPr>
        <a:solidFill>
          <a:schemeClr val="accent4">
            <a:lumMod val="40000"/>
            <a:lumOff val="60000"/>
          </a:schemeClr>
        </a:solidFill>
      </dgm:spPr>
      <dgm:t>
        <a:bodyPr/>
        <a:lstStyle/>
        <a:p>
          <a:r>
            <a:rPr lang="en-GB" dirty="0"/>
            <a:t>Electronic data management</a:t>
          </a:r>
        </a:p>
      </dgm:t>
    </dgm:pt>
    <dgm:pt modelId="{10F7B714-D334-4E43-96A9-3E3E76B93600}" type="parTrans" cxnId="{98DA7331-188F-4BF3-8EC4-D960AF6E874E}">
      <dgm:prSet/>
      <dgm:spPr/>
      <dgm:t>
        <a:bodyPr/>
        <a:lstStyle/>
        <a:p>
          <a:endParaRPr lang="en-GB"/>
        </a:p>
      </dgm:t>
    </dgm:pt>
    <dgm:pt modelId="{5712F899-D5F0-4FCA-98BE-95CC29C60B09}" type="sibTrans" cxnId="{98DA7331-188F-4BF3-8EC4-D960AF6E874E}">
      <dgm:prSet/>
      <dgm:spPr/>
      <dgm:t>
        <a:bodyPr/>
        <a:lstStyle/>
        <a:p>
          <a:endParaRPr lang="en-GB"/>
        </a:p>
      </dgm:t>
    </dgm:pt>
    <dgm:pt modelId="{F0CE698B-7FFB-4EC7-ACFB-1143C5034D4F}">
      <dgm:prSet phldrT="[Text]"/>
      <dgm:spPr>
        <a:solidFill>
          <a:schemeClr val="accent4">
            <a:lumMod val="40000"/>
            <a:lumOff val="60000"/>
          </a:schemeClr>
        </a:solidFill>
      </dgm:spPr>
      <dgm:t>
        <a:bodyPr/>
        <a:lstStyle/>
        <a:p>
          <a:r>
            <a:rPr lang="en-GB" dirty="0"/>
            <a:t>Facilitator-led sessions</a:t>
          </a:r>
        </a:p>
      </dgm:t>
    </dgm:pt>
    <dgm:pt modelId="{13904BF5-9942-435A-9DE4-D4317BAAF359}" type="parTrans" cxnId="{A163BB88-861F-431E-B09E-43DCA6BE7280}">
      <dgm:prSet/>
      <dgm:spPr/>
      <dgm:t>
        <a:bodyPr/>
        <a:lstStyle/>
        <a:p>
          <a:endParaRPr lang="en-GB"/>
        </a:p>
      </dgm:t>
    </dgm:pt>
    <dgm:pt modelId="{43A94CD4-86A6-4377-ABF8-648699AC4D28}" type="sibTrans" cxnId="{A163BB88-861F-431E-B09E-43DCA6BE7280}">
      <dgm:prSet/>
      <dgm:spPr/>
      <dgm:t>
        <a:bodyPr/>
        <a:lstStyle/>
        <a:p>
          <a:endParaRPr lang="en-GB"/>
        </a:p>
      </dgm:t>
    </dgm:pt>
    <dgm:pt modelId="{1A9CD505-AED6-45CF-8307-4BE81A53B801}">
      <dgm:prSet phldrT="[Text]"/>
      <dgm:spPr>
        <a:solidFill>
          <a:schemeClr val="accent4">
            <a:lumMod val="40000"/>
            <a:lumOff val="60000"/>
          </a:schemeClr>
        </a:solidFill>
      </dgm:spPr>
      <dgm:t>
        <a:bodyPr/>
        <a:lstStyle/>
        <a:p>
          <a:r>
            <a:rPr lang="en-GB" dirty="0"/>
            <a:t>Health promotion materials</a:t>
          </a:r>
        </a:p>
      </dgm:t>
    </dgm:pt>
    <dgm:pt modelId="{AC84D59F-2241-43FF-8FC4-99AD61594AA4}" type="parTrans" cxnId="{26434BB5-5514-419E-BD00-776C5685E823}">
      <dgm:prSet/>
      <dgm:spPr/>
      <dgm:t>
        <a:bodyPr/>
        <a:lstStyle/>
        <a:p>
          <a:endParaRPr lang="en-GB"/>
        </a:p>
      </dgm:t>
    </dgm:pt>
    <dgm:pt modelId="{5A5196CE-C5F8-4524-AC13-4ABA6609659E}" type="sibTrans" cxnId="{26434BB5-5514-419E-BD00-776C5685E823}">
      <dgm:prSet/>
      <dgm:spPr/>
      <dgm:t>
        <a:bodyPr/>
        <a:lstStyle/>
        <a:p>
          <a:endParaRPr lang="en-GB"/>
        </a:p>
      </dgm:t>
    </dgm:pt>
    <dgm:pt modelId="{543123AE-74B4-4310-B6BE-B340CA0A3F18}">
      <dgm:prSet phldrT="[Text]"/>
      <dgm:spPr>
        <a:solidFill>
          <a:schemeClr val="accent4">
            <a:lumMod val="40000"/>
            <a:lumOff val="60000"/>
          </a:schemeClr>
        </a:solidFill>
      </dgm:spPr>
      <dgm:t>
        <a:bodyPr/>
        <a:lstStyle/>
        <a:p>
          <a:r>
            <a:rPr lang="en-GB" dirty="0"/>
            <a:t>Knowledge building and training for healthcare professionals</a:t>
          </a:r>
        </a:p>
      </dgm:t>
    </dgm:pt>
    <dgm:pt modelId="{43B9ECD9-221C-4425-9F13-D241FC0EC66D}" type="parTrans" cxnId="{D24638AA-2636-4AA9-AAB0-F103FE2D57F4}">
      <dgm:prSet/>
      <dgm:spPr/>
      <dgm:t>
        <a:bodyPr/>
        <a:lstStyle/>
        <a:p>
          <a:endParaRPr lang="en-GB"/>
        </a:p>
      </dgm:t>
    </dgm:pt>
    <dgm:pt modelId="{330F25DB-D77F-416F-A593-77357E37D5CB}" type="sibTrans" cxnId="{D24638AA-2636-4AA9-AAB0-F103FE2D57F4}">
      <dgm:prSet/>
      <dgm:spPr/>
      <dgm:t>
        <a:bodyPr/>
        <a:lstStyle/>
        <a:p>
          <a:endParaRPr lang="en-GB"/>
        </a:p>
      </dgm:t>
    </dgm:pt>
    <dgm:pt modelId="{2E570C6F-3A90-45A1-805B-6595EFB42B55}">
      <dgm:prSet phldrT="[Text]"/>
      <dgm:spPr/>
      <dgm:t>
        <a:bodyPr/>
        <a:lstStyle/>
        <a:p>
          <a:r>
            <a:rPr lang="en-GB" dirty="0"/>
            <a:t>Knowledge building for service users</a:t>
          </a:r>
        </a:p>
      </dgm:t>
    </dgm:pt>
    <dgm:pt modelId="{79C19C7B-1CE5-4AEC-8D42-377FFBA9FF01}" type="parTrans" cxnId="{4F445A0A-B0D9-4F8C-9BD1-5A8518D78DAE}">
      <dgm:prSet/>
      <dgm:spPr/>
      <dgm:t>
        <a:bodyPr/>
        <a:lstStyle/>
        <a:p>
          <a:endParaRPr lang="en-GB"/>
        </a:p>
      </dgm:t>
    </dgm:pt>
    <dgm:pt modelId="{C1160AC6-0893-4D26-AE4A-A6C68AB1BFD2}" type="sibTrans" cxnId="{4F445A0A-B0D9-4F8C-9BD1-5A8518D78DAE}">
      <dgm:prSet/>
      <dgm:spPr/>
      <dgm:t>
        <a:bodyPr/>
        <a:lstStyle/>
        <a:p>
          <a:endParaRPr lang="en-GB"/>
        </a:p>
      </dgm:t>
    </dgm:pt>
    <dgm:pt modelId="{ECBF7782-E72E-4088-977B-18BA4DCEF263}">
      <dgm:prSet phldrT="[Text]"/>
      <dgm:spPr>
        <a:solidFill>
          <a:schemeClr val="accent4">
            <a:lumMod val="40000"/>
            <a:lumOff val="60000"/>
          </a:schemeClr>
        </a:solidFill>
      </dgm:spPr>
      <dgm:t>
        <a:bodyPr/>
        <a:lstStyle/>
        <a:p>
          <a:r>
            <a:rPr lang="en-GB" dirty="0"/>
            <a:t>Microfinance</a:t>
          </a:r>
        </a:p>
      </dgm:t>
    </dgm:pt>
    <dgm:pt modelId="{C43E5D3B-7A9D-4B24-80DE-4D6186743BA8}" type="parTrans" cxnId="{BE61AC40-3127-432E-8718-6E1DA69D93C3}">
      <dgm:prSet/>
      <dgm:spPr/>
      <dgm:t>
        <a:bodyPr/>
        <a:lstStyle/>
        <a:p>
          <a:endParaRPr lang="en-GB"/>
        </a:p>
      </dgm:t>
    </dgm:pt>
    <dgm:pt modelId="{240526E6-88CE-4E0F-BEB7-620520CA2755}" type="sibTrans" cxnId="{BE61AC40-3127-432E-8718-6E1DA69D93C3}">
      <dgm:prSet/>
      <dgm:spPr/>
      <dgm:t>
        <a:bodyPr/>
        <a:lstStyle/>
        <a:p>
          <a:endParaRPr lang="en-GB"/>
        </a:p>
      </dgm:t>
    </dgm:pt>
    <dgm:pt modelId="{811E57E8-A1FF-4492-8640-524504288682}">
      <dgm:prSet phldrT="[Text]"/>
      <dgm:spPr/>
      <dgm:t>
        <a:bodyPr/>
        <a:lstStyle/>
        <a:p>
          <a:r>
            <a:rPr lang="en-GB" dirty="0"/>
            <a:t>m-Health*</a:t>
          </a:r>
        </a:p>
      </dgm:t>
    </dgm:pt>
    <dgm:pt modelId="{A27B93D1-2116-481F-9DC4-C38112ED50B8}" type="parTrans" cxnId="{5EF33992-F9AE-4AF4-A682-33B3B2DAF7AA}">
      <dgm:prSet/>
      <dgm:spPr/>
      <dgm:t>
        <a:bodyPr/>
        <a:lstStyle/>
        <a:p>
          <a:endParaRPr lang="en-GB"/>
        </a:p>
      </dgm:t>
    </dgm:pt>
    <dgm:pt modelId="{43AB3D34-ABA6-4D31-9944-EB0D0F51BB74}" type="sibTrans" cxnId="{5EF33992-F9AE-4AF4-A682-33B3B2DAF7AA}">
      <dgm:prSet/>
      <dgm:spPr/>
      <dgm:t>
        <a:bodyPr/>
        <a:lstStyle/>
        <a:p>
          <a:endParaRPr lang="en-GB"/>
        </a:p>
      </dgm:t>
    </dgm:pt>
    <dgm:pt modelId="{FD042853-536A-46BD-8DC7-4746569E79DD}" type="pres">
      <dgm:prSet presAssocID="{D26BFA90-A7FF-4C40-AC2D-DA6A9159A62B}" presName="diagram" presStyleCnt="0">
        <dgm:presLayoutVars>
          <dgm:dir/>
          <dgm:resizeHandles val="exact"/>
        </dgm:presLayoutVars>
      </dgm:prSet>
      <dgm:spPr/>
    </dgm:pt>
    <dgm:pt modelId="{60EE449D-9DBA-48FA-8E6C-54DC626BADBF}" type="pres">
      <dgm:prSet presAssocID="{7B794A1C-EDEA-49F1-A1BA-CEB81A0B0DD9}" presName="node" presStyleLbl="node1" presStyleIdx="0" presStyleCnt="9">
        <dgm:presLayoutVars>
          <dgm:bulletEnabled val="1"/>
        </dgm:presLayoutVars>
      </dgm:prSet>
      <dgm:spPr/>
    </dgm:pt>
    <dgm:pt modelId="{BBDFEBA2-5B7D-41A0-B5B7-E86462B47B63}" type="pres">
      <dgm:prSet presAssocID="{787824E7-5B2A-4834-817A-A91F79422C7A}" presName="sibTrans" presStyleCnt="0"/>
      <dgm:spPr/>
    </dgm:pt>
    <dgm:pt modelId="{F2CC8727-DBFB-4D59-B961-6900C476B2E6}" type="pres">
      <dgm:prSet presAssocID="{0714CE31-0A48-48BB-9808-8B57B8DF8A5D}" presName="node" presStyleLbl="node1" presStyleIdx="1" presStyleCnt="9">
        <dgm:presLayoutVars>
          <dgm:bulletEnabled val="1"/>
        </dgm:presLayoutVars>
      </dgm:prSet>
      <dgm:spPr/>
    </dgm:pt>
    <dgm:pt modelId="{85534358-ACB0-4A8A-B4D6-F1D442F750EF}" type="pres">
      <dgm:prSet presAssocID="{A7E58B07-E12F-4E62-A563-05EB13D01FAF}" presName="sibTrans" presStyleCnt="0"/>
      <dgm:spPr/>
    </dgm:pt>
    <dgm:pt modelId="{9F002A3E-0EDF-4114-A08E-EBA9AF214C8F}" type="pres">
      <dgm:prSet presAssocID="{D28BA77F-EB3A-43A2-B2AA-78C81C559B73}" presName="node" presStyleLbl="node1" presStyleIdx="2" presStyleCnt="9">
        <dgm:presLayoutVars>
          <dgm:bulletEnabled val="1"/>
        </dgm:presLayoutVars>
      </dgm:prSet>
      <dgm:spPr/>
    </dgm:pt>
    <dgm:pt modelId="{5A5AD377-49F0-4759-AF79-942F7F6CD829}" type="pres">
      <dgm:prSet presAssocID="{5712F899-D5F0-4FCA-98BE-95CC29C60B09}" presName="sibTrans" presStyleCnt="0"/>
      <dgm:spPr/>
    </dgm:pt>
    <dgm:pt modelId="{99DC6363-5D45-4821-8A62-FC5FD0F0FC71}" type="pres">
      <dgm:prSet presAssocID="{F0CE698B-7FFB-4EC7-ACFB-1143C5034D4F}" presName="node" presStyleLbl="node1" presStyleIdx="3" presStyleCnt="9">
        <dgm:presLayoutVars>
          <dgm:bulletEnabled val="1"/>
        </dgm:presLayoutVars>
      </dgm:prSet>
      <dgm:spPr/>
    </dgm:pt>
    <dgm:pt modelId="{D41D5650-6B75-4670-84D4-25AB82875160}" type="pres">
      <dgm:prSet presAssocID="{43A94CD4-86A6-4377-ABF8-648699AC4D28}" presName="sibTrans" presStyleCnt="0"/>
      <dgm:spPr/>
    </dgm:pt>
    <dgm:pt modelId="{5A9ECB63-E409-456A-8D05-579B2C09787E}" type="pres">
      <dgm:prSet presAssocID="{1A9CD505-AED6-45CF-8307-4BE81A53B801}" presName="node" presStyleLbl="node1" presStyleIdx="4" presStyleCnt="9">
        <dgm:presLayoutVars>
          <dgm:bulletEnabled val="1"/>
        </dgm:presLayoutVars>
      </dgm:prSet>
      <dgm:spPr/>
    </dgm:pt>
    <dgm:pt modelId="{6110BB99-061C-4C9F-8EF0-D92587B3FFF0}" type="pres">
      <dgm:prSet presAssocID="{5A5196CE-C5F8-4524-AC13-4ABA6609659E}" presName="sibTrans" presStyleCnt="0"/>
      <dgm:spPr/>
    </dgm:pt>
    <dgm:pt modelId="{127F4317-E053-4324-A881-85636C6ABD2A}" type="pres">
      <dgm:prSet presAssocID="{543123AE-74B4-4310-B6BE-B340CA0A3F18}" presName="node" presStyleLbl="node1" presStyleIdx="5" presStyleCnt="9">
        <dgm:presLayoutVars>
          <dgm:bulletEnabled val="1"/>
        </dgm:presLayoutVars>
      </dgm:prSet>
      <dgm:spPr/>
    </dgm:pt>
    <dgm:pt modelId="{735D0DA1-475C-4F18-8213-FE57D3B2C4E1}" type="pres">
      <dgm:prSet presAssocID="{330F25DB-D77F-416F-A593-77357E37D5CB}" presName="sibTrans" presStyleCnt="0"/>
      <dgm:spPr/>
    </dgm:pt>
    <dgm:pt modelId="{24D9F4C0-E2F3-4B18-8541-8B4AFF5AD6D8}" type="pres">
      <dgm:prSet presAssocID="{2E570C6F-3A90-45A1-805B-6595EFB42B55}" presName="node" presStyleLbl="node1" presStyleIdx="6" presStyleCnt="9">
        <dgm:presLayoutVars>
          <dgm:bulletEnabled val="1"/>
        </dgm:presLayoutVars>
      </dgm:prSet>
      <dgm:spPr/>
    </dgm:pt>
    <dgm:pt modelId="{7AA043EE-D2B5-4B26-A2B4-004510945C91}" type="pres">
      <dgm:prSet presAssocID="{C1160AC6-0893-4D26-AE4A-A6C68AB1BFD2}" presName="sibTrans" presStyleCnt="0"/>
      <dgm:spPr/>
    </dgm:pt>
    <dgm:pt modelId="{699F4805-512D-4736-97D0-9387D15ECF0D}" type="pres">
      <dgm:prSet presAssocID="{ECBF7782-E72E-4088-977B-18BA4DCEF263}" presName="node" presStyleLbl="node1" presStyleIdx="7" presStyleCnt="9">
        <dgm:presLayoutVars>
          <dgm:bulletEnabled val="1"/>
        </dgm:presLayoutVars>
      </dgm:prSet>
      <dgm:spPr/>
    </dgm:pt>
    <dgm:pt modelId="{7A6A3F52-1510-4A79-B310-A6A7F86D0BFE}" type="pres">
      <dgm:prSet presAssocID="{240526E6-88CE-4E0F-BEB7-620520CA2755}" presName="sibTrans" presStyleCnt="0"/>
      <dgm:spPr/>
    </dgm:pt>
    <dgm:pt modelId="{2927CF5D-973B-48D0-BA44-932622C2ED72}" type="pres">
      <dgm:prSet presAssocID="{811E57E8-A1FF-4492-8640-524504288682}" presName="node" presStyleLbl="node1" presStyleIdx="8" presStyleCnt="9">
        <dgm:presLayoutVars>
          <dgm:bulletEnabled val="1"/>
        </dgm:presLayoutVars>
      </dgm:prSet>
      <dgm:spPr/>
    </dgm:pt>
  </dgm:ptLst>
  <dgm:cxnLst>
    <dgm:cxn modelId="{4F445A0A-B0D9-4F8C-9BD1-5A8518D78DAE}" srcId="{D26BFA90-A7FF-4C40-AC2D-DA6A9159A62B}" destId="{2E570C6F-3A90-45A1-805B-6595EFB42B55}" srcOrd="6" destOrd="0" parTransId="{79C19C7B-1CE5-4AEC-8D42-377FFBA9FF01}" sibTransId="{C1160AC6-0893-4D26-AE4A-A6C68AB1BFD2}"/>
    <dgm:cxn modelId="{98DA7331-188F-4BF3-8EC4-D960AF6E874E}" srcId="{D26BFA90-A7FF-4C40-AC2D-DA6A9159A62B}" destId="{D28BA77F-EB3A-43A2-B2AA-78C81C559B73}" srcOrd="2" destOrd="0" parTransId="{10F7B714-D334-4E43-96A9-3E3E76B93600}" sibTransId="{5712F899-D5F0-4FCA-98BE-95CC29C60B09}"/>
    <dgm:cxn modelId="{31D4603B-746F-424B-9BD9-F266EDC1E352}" type="presOf" srcId="{0714CE31-0A48-48BB-9808-8B57B8DF8A5D}" destId="{F2CC8727-DBFB-4D59-B961-6900C476B2E6}" srcOrd="0" destOrd="0" presId="urn:microsoft.com/office/officeart/2005/8/layout/default"/>
    <dgm:cxn modelId="{BE61AC40-3127-432E-8718-6E1DA69D93C3}" srcId="{D26BFA90-A7FF-4C40-AC2D-DA6A9159A62B}" destId="{ECBF7782-E72E-4088-977B-18BA4DCEF263}" srcOrd="7" destOrd="0" parTransId="{C43E5D3B-7A9D-4B24-80DE-4D6186743BA8}" sibTransId="{240526E6-88CE-4E0F-BEB7-620520CA2755}"/>
    <dgm:cxn modelId="{50B42467-F620-443F-B022-1678737CD4B6}" type="presOf" srcId="{ECBF7782-E72E-4088-977B-18BA4DCEF263}" destId="{699F4805-512D-4736-97D0-9387D15ECF0D}" srcOrd="0" destOrd="0" presId="urn:microsoft.com/office/officeart/2005/8/layout/default"/>
    <dgm:cxn modelId="{D059034C-CD5C-4787-94FA-F06232D3824C}" srcId="{D26BFA90-A7FF-4C40-AC2D-DA6A9159A62B}" destId="{0714CE31-0A48-48BB-9808-8B57B8DF8A5D}" srcOrd="1" destOrd="0" parTransId="{65D9A633-4089-4AD1-9D2B-5303B6DBE932}" sibTransId="{A7E58B07-E12F-4E62-A563-05EB13D01FAF}"/>
    <dgm:cxn modelId="{D5846C4C-1188-48E4-9D48-88BD354BF526}" srcId="{D26BFA90-A7FF-4C40-AC2D-DA6A9159A62B}" destId="{7B794A1C-EDEA-49F1-A1BA-CEB81A0B0DD9}" srcOrd="0" destOrd="0" parTransId="{0A051F50-EF1B-4005-BE9E-2280C66FB422}" sibTransId="{787824E7-5B2A-4834-817A-A91F79422C7A}"/>
    <dgm:cxn modelId="{292AB650-68FA-4251-BBD5-DCDBAC388817}" type="presOf" srcId="{543123AE-74B4-4310-B6BE-B340CA0A3F18}" destId="{127F4317-E053-4324-A881-85636C6ABD2A}" srcOrd="0" destOrd="0" presId="urn:microsoft.com/office/officeart/2005/8/layout/default"/>
    <dgm:cxn modelId="{E2D7AB87-25D3-46A2-B564-6D8EC2D7BF8B}" type="presOf" srcId="{2E570C6F-3A90-45A1-805B-6595EFB42B55}" destId="{24D9F4C0-E2F3-4B18-8541-8B4AFF5AD6D8}" srcOrd="0" destOrd="0" presId="urn:microsoft.com/office/officeart/2005/8/layout/default"/>
    <dgm:cxn modelId="{A163BB88-861F-431E-B09E-43DCA6BE7280}" srcId="{D26BFA90-A7FF-4C40-AC2D-DA6A9159A62B}" destId="{F0CE698B-7FFB-4EC7-ACFB-1143C5034D4F}" srcOrd="3" destOrd="0" parTransId="{13904BF5-9942-435A-9DE4-D4317BAAF359}" sibTransId="{43A94CD4-86A6-4377-ABF8-648699AC4D28}"/>
    <dgm:cxn modelId="{5EF33992-F9AE-4AF4-A682-33B3B2DAF7AA}" srcId="{D26BFA90-A7FF-4C40-AC2D-DA6A9159A62B}" destId="{811E57E8-A1FF-4492-8640-524504288682}" srcOrd="8" destOrd="0" parTransId="{A27B93D1-2116-481F-9DC4-C38112ED50B8}" sibTransId="{43AB3D34-ABA6-4D31-9944-EB0D0F51BB74}"/>
    <dgm:cxn modelId="{D24638AA-2636-4AA9-AAB0-F103FE2D57F4}" srcId="{D26BFA90-A7FF-4C40-AC2D-DA6A9159A62B}" destId="{543123AE-74B4-4310-B6BE-B340CA0A3F18}" srcOrd="5" destOrd="0" parTransId="{43B9ECD9-221C-4425-9F13-D241FC0EC66D}" sibTransId="{330F25DB-D77F-416F-A593-77357E37D5CB}"/>
    <dgm:cxn modelId="{26434BB5-5514-419E-BD00-776C5685E823}" srcId="{D26BFA90-A7FF-4C40-AC2D-DA6A9159A62B}" destId="{1A9CD505-AED6-45CF-8307-4BE81A53B801}" srcOrd="4" destOrd="0" parTransId="{AC84D59F-2241-43FF-8FC4-99AD61594AA4}" sibTransId="{5A5196CE-C5F8-4524-AC13-4ABA6609659E}"/>
    <dgm:cxn modelId="{CA7835BC-75C9-43E7-976F-179A9202B51E}" type="presOf" srcId="{F0CE698B-7FFB-4EC7-ACFB-1143C5034D4F}" destId="{99DC6363-5D45-4821-8A62-FC5FD0F0FC71}" srcOrd="0" destOrd="0" presId="urn:microsoft.com/office/officeart/2005/8/layout/default"/>
    <dgm:cxn modelId="{ADFD36C0-7292-4380-940C-401F1DC2DB66}" type="presOf" srcId="{811E57E8-A1FF-4492-8640-524504288682}" destId="{2927CF5D-973B-48D0-BA44-932622C2ED72}" srcOrd="0" destOrd="0" presId="urn:microsoft.com/office/officeart/2005/8/layout/default"/>
    <dgm:cxn modelId="{E54757C0-DEA9-4255-8605-3457BF0AD63D}" type="presOf" srcId="{7B794A1C-EDEA-49F1-A1BA-CEB81A0B0DD9}" destId="{60EE449D-9DBA-48FA-8E6C-54DC626BADBF}" srcOrd="0" destOrd="0" presId="urn:microsoft.com/office/officeart/2005/8/layout/default"/>
    <dgm:cxn modelId="{5F84BDF8-880B-46CC-9AD3-D5FB96B3B4B0}" type="presOf" srcId="{1A9CD505-AED6-45CF-8307-4BE81A53B801}" destId="{5A9ECB63-E409-456A-8D05-579B2C09787E}" srcOrd="0" destOrd="0" presId="urn:microsoft.com/office/officeart/2005/8/layout/default"/>
    <dgm:cxn modelId="{E0738DFB-5F9A-428C-BCE7-351CA073DCFB}" type="presOf" srcId="{D28BA77F-EB3A-43A2-B2AA-78C81C559B73}" destId="{9F002A3E-0EDF-4114-A08E-EBA9AF214C8F}" srcOrd="0" destOrd="0" presId="urn:microsoft.com/office/officeart/2005/8/layout/default"/>
    <dgm:cxn modelId="{BFFDA8FF-0DEF-4A42-BAC6-BFDFCDE3AA62}" type="presOf" srcId="{D26BFA90-A7FF-4C40-AC2D-DA6A9159A62B}" destId="{FD042853-536A-46BD-8DC7-4746569E79DD}" srcOrd="0" destOrd="0" presId="urn:microsoft.com/office/officeart/2005/8/layout/default"/>
    <dgm:cxn modelId="{81B57351-C599-4AD0-AC9F-F2458CEE457A}" type="presParOf" srcId="{FD042853-536A-46BD-8DC7-4746569E79DD}" destId="{60EE449D-9DBA-48FA-8E6C-54DC626BADBF}" srcOrd="0" destOrd="0" presId="urn:microsoft.com/office/officeart/2005/8/layout/default"/>
    <dgm:cxn modelId="{86628CD5-CF64-4822-8D00-83DD04876E84}" type="presParOf" srcId="{FD042853-536A-46BD-8DC7-4746569E79DD}" destId="{BBDFEBA2-5B7D-41A0-B5B7-E86462B47B63}" srcOrd="1" destOrd="0" presId="urn:microsoft.com/office/officeart/2005/8/layout/default"/>
    <dgm:cxn modelId="{63589A18-B9A0-4F57-8F0B-5B3258730790}" type="presParOf" srcId="{FD042853-536A-46BD-8DC7-4746569E79DD}" destId="{F2CC8727-DBFB-4D59-B961-6900C476B2E6}" srcOrd="2" destOrd="0" presId="urn:microsoft.com/office/officeart/2005/8/layout/default"/>
    <dgm:cxn modelId="{DED2D98C-AB69-4E1E-8870-27E49B5696C0}" type="presParOf" srcId="{FD042853-536A-46BD-8DC7-4746569E79DD}" destId="{85534358-ACB0-4A8A-B4D6-F1D442F750EF}" srcOrd="3" destOrd="0" presId="urn:microsoft.com/office/officeart/2005/8/layout/default"/>
    <dgm:cxn modelId="{62A4662E-B49F-4C36-A2C0-71DC5BD33365}" type="presParOf" srcId="{FD042853-536A-46BD-8DC7-4746569E79DD}" destId="{9F002A3E-0EDF-4114-A08E-EBA9AF214C8F}" srcOrd="4" destOrd="0" presId="urn:microsoft.com/office/officeart/2005/8/layout/default"/>
    <dgm:cxn modelId="{0426DA42-2A7E-42F3-8949-192A89DD27CA}" type="presParOf" srcId="{FD042853-536A-46BD-8DC7-4746569E79DD}" destId="{5A5AD377-49F0-4759-AF79-942F7F6CD829}" srcOrd="5" destOrd="0" presId="urn:microsoft.com/office/officeart/2005/8/layout/default"/>
    <dgm:cxn modelId="{8209B0A1-F309-4B50-974B-518A23DA8D94}" type="presParOf" srcId="{FD042853-536A-46BD-8DC7-4746569E79DD}" destId="{99DC6363-5D45-4821-8A62-FC5FD0F0FC71}" srcOrd="6" destOrd="0" presId="urn:microsoft.com/office/officeart/2005/8/layout/default"/>
    <dgm:cxn modelId="{37CEAFBD-21C5-4C9C-9E74-F3A1E8FC86CA}" type="presParOf" srcId="{FD042853-536A-46BD-8DC7-4746569E79DD}" destId="{D41D5650-6B75-4670-84D4-25AB82875160}" srcOrd="7" destOrd="0" presId="urn:microsoft.com/office/officeart/2005/8/layout/default"/>
    <dgm:cxn modelId="{E00942CB-6EB1-4E4A-A7F2-276AD1B4D172}" type="presParOf" srcId="{FD042853-536A-46BD-8DC7-4746569E79DD}" destId="{5A9ECB63-E409-456A-8D05-579B2C09787E}" srcOrd="8" destOrd="0" presId="urn:microsoft.com/office/officeart/2005/8/layout/default"/>
    <dgm:cxn modelId="{54C8A66F-2B9A-4884-B081-2F873D3CEFE8}" type="presParOf" srcId="{FD042853-536A-46BD-8DC7-4746569E79DD}" destId="{6110BB99-061C-4C9F-8EF0-D92587B3FFF0}" srcOrd="9" destOrd="0" presId="urn:microsoft.com/office/officeart/2005/8/layout/default"/>
    <dgm:cxn modelId="{3CF44D1B-05F9-440B-B39B-F37FD425F410}" type="presParOf" srcId="{FD042853-536A-46BD-8DC7-4746569E79DD}" destId="{127F4317-E053-4324-A881-85636C6ABD2A}" srcOrd="10" destOrd="0" presId="urn:microsoft.com/office/officeart/2005/8/layout/default"/>
    <dgm:cxn modelId="{EA88E038-D4AC-481F-BCF0-2B801E52DB3E}" type="presParOf" srcId="{FD042853-536A-46BD-8DC7-4746569E79DD}" destId="{735D0DA1-475C-4F18-8213-FE57D3B2C4E1}" srcOrd="11" destOrd="0" presId="urn:microsoft.com/office/officeart/2005/8/layout/default"/>
    <dgm:cxn modelId="{D3883CC2-AD18-4BBA-8C65-B6A0C2ED6A25}" type="presParOf" srcId="{FD042853-536A-46BD-8DC7-4746569E79DD}" destId="{24D9F4C0-E2F3-4B18-8541-8B4AFF5AD6D8}" srcOrd="12" destOrd="0" presId="urn:microsoft.com/office/officeart/2005/8/layout/default"/>
    <dgm:cxn modelId="{A7AD8822-87C0-4A85-AA25-2A5E6CD8B56C}" type="presParOf" srcId="{FD042853-536A-46BD-8DC7-4746569E79DD}" destId="{7AA043EE-D2B5-4B26-A2B4-004510945C91}" srcOrd="13" destOrd="0" presId="urn:microsoft.com/office/officeart/2005/8/layout/default"/>
    <dgm:cxn modelId="{4E7DAE88-3AB4-4DF4-B26B-00A4E70D3EFF}" type="presParOf" srcId="{FD042853-536A-46BD-8DC7-4746569E79DD}" destId="{699F4805-512D-4736-97D0-9387D15ECF0D}" srcOrd="14" destOrd="0" presId="urn:microsoft.com/office/officeart/2005/8/layout/default"/>
    <dgm:cxn modelId="{139B9B59-F98C-4FBD-9A4A-5AA74F0FC691}" type="presParOf" srcId="{FD042853-536A-46BD-8DC7-4746569E79DD}" destId="{7A6A3F52-1510-4A79-B310-A6A7F86D0BFE}" srcOrd="15" destOrd="0" presId="urn:microsoft.com/office/officeart/2005/8/layout/default"/>
    <dgm:cxn modelId="{0462EF78-2324-4912-9D12-E8864B11DA22}" type="presParOf" srcId="{FD042853-536A-46BD-8DC7-4746569E79DD}" destId="{2927CF5D-973B-48D0-BA44-932622C2ED72}"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75673B-D0D2-41FC-B4A6-ACABD426D0B4}">
      <dsp:nvSpPr>
        <dsp:cNvPr id="0" name=""/>
        <dsp:cNvSpPr/>
      </dsp:nvSpPr>
      <dsp:spPr>
        <a:xfrm rot="5400000">
          <a:off x="309" y="337631"/>
          <a:ext cx="4028836" cy="4029456"/>
        </a:xfrm>
        <a:prstGeom prst="blockArc">
          <a:avLst>
            <a:gd name="adj1" fmla="val 13500000"/>
            <a:gd name="adj2" fmla="val 18900000"/>
            <a:gd name="adj3" fmla="val 496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0E814B-8E10-4809-BD02-1A8F94D7641A}">
      <dsp:nvSpPr>
        <dsp:cNvPr id="0" name=""/>
        <dsp:cNvSpPr/>
      </dsp:nvSpPr>
      <dsp:spPr>
        <a:xfrm rot="16200000">
          <a:off x="4146808" y="337631"/>
          <a:ext cx="4028836" cy="4029456"/>
        </a:xfrm>
        <a:prstGeom prst="blockArc">
          <a:avLst>
            <a:gd name="adj1" fmla="val 13500000"/>
            <a:gd name="adj2" fmla="val 18900000"/>
            <a:gd name="adj3" fmla="val 496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DD4F3B-E7F8-46D1-B166-DC98B6BE6AD0}">
      <dsp:nvSpPr>
        <dsp:cNvPr id="0" name=""/>
        <dsp:cNvSpPr/>
      </dsp:nvSpPr>
      <dsp:spPr>
        <a:xfrm>
          <a:off x="4623206" y="3837608"/>
          <a:ext cx="3058972" cy="806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Analysis</a:t>
          </a:r>
        </a:p>
      </dsp:txBody>
      <dsp:txXfrm>
        <a:off x="4623206" y="3837608"/>
        <a:ext cx="3058972" cy="806025"/>
      </dsp:txXfrm>
    </dsp:sp>
    <dsp:sp modelId="{7057FC59-757A-4814-B401-BF766144A3AA}">
      <dsp:nvSpPr>
        <dsp:cNvPr id="0" name=""/>
        <dsp:cNvSpPr/>
      </dsp:nvSpPr>
      <dsp:spPr>
        <a:xfrm rot="5400000">
          <a:off x="4017573" y="337631"/>
          <a:ext cx="4028836" cy="4029456"/>
        </a:xfrm>
        <a:prstGeom prst="blockArc">
          <a:avLst>
            <a:gd name="adj1" fmla="val 13500000"/>
            <a:gd name="adj2" fmla="val 18900000"/>
            <a:gd name="adj3" fmla="val 496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A3AC9-4200-4207-BC51-D130236C1282}">
      <dsp:nvSpPr>
        <dsp:cNvPr id="0" name=""/>
        <dsp:cNvSpPr/>
      </dsp:nvSpPr>
      <dsp:spPr>
        <a:xfrm rot="16200000">
          <a:off x="8162853" y="337631"/>
          <a:ext cx="4028836" cy="4029456"/>
        </a:xfrm>
        <a:prstGeom prst="blockArc">
          <a:avLst>
            <a:gd name="adj1" fmla="val 13500000"/>
            <a:gd name="adj2" fmla="val 18900000"/>
            <a:gd name="adj3" fmla="val 496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19DAED-AB7D-4A17-9085-6CED2C43951C}">
      <dsp:nvSpPr>
        <dsp:cNvPr id="0" name=""/>
        <dsp:cNvSpPr/>
      </dsp:nvSpPr>
      <dsp:spPr>
        <a:xfrm>
          <a:off x="8345424" y="3837608"/>
          <a:ext cx="3058972" cy="806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Interpretation</a:t>
          </a:r>
        </a:p>
      </dsp:txBody>
      <dsp:txXfrm>
        <a:off x="8345424" y="3837608"/>
        <a:ext cx="3058972" cy="806025"/>
      </dsp:txXfrm>
    </dsp:sp>
    <dsp:sp modelId="{943FCF6D-30A5-42AB-9236-3D596197A8E9}">
      <dsp:nvSpPr>
        <dsp:cNvPr id="0" name=""/>
        <dsp:cNvSpPr/>
      </dsp:nvSpPr>
      <dsp:spPr>
        <a:xfrm>
          <a:off x="4524914" y="1493986"/>
          <a:ext cx="1845917" cy="1845917"/>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kern="1200" dirty="0"/>
            <a:t>Extracted data into a database, categorised by GACD staff</a:t>
          </a:r>
        </a:p>
      </dsp:txBody>
      <dsp:txXfrm>
        <a:off x="4782677" y="1711659"/>
        <a:ext cx="1064312" cy="1410570"/>
      </dsp:txXfrm>
    </dsp:sp>
    <dsp:sp modelId="{8811C642-925E-418D-AFA5-48B858283356}">
      <dsp:nvSpPr>
        <dsp:cNvPr id="0" name=""/>
        <dsp:cNvSpPr/>
      </dsp:nvSpPr>
      <dsp:spPr>
        <a:xfrm>
          <a:off x="5855305" y="1493986"/>
          <a:ext cx="1845917" cy="1845917"/>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kern="1200" dirty="0"/>
            <a:t>Narrative synthesis approach, guided by Popay et al</a:t>
          </a:r>
        </a:p>
      </dsp:txBody>
      <dsp:txXfrm>
        <a:off x="6379147" y="1711659"/>
        <a:ext cx="1064312" cy="1410570"/>
      </dsp:txXfrm>
    </dsp:sp>
    <dsp:sp modelId="{B36D5664-AB8C-4B89-AC10-72061FA0A2D7}">
      <dsp:nvSpPr>
        <dsp:cNvPr id="0" name=""/>
        <dsp:cNvSpPr/>
      </dsp:nvSpPr>
      <dsp:spPr>
        <a:xfrm>
          <a:off x="1350225" y="1190117"/>
          <a:ext cx="1723747" cy="1723597"/>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27-question pro forma</a:t>
          </a:r>
        </a:p>
      </dsp:txBody>
      <dsp:txXfrm>
        <a:off x="1602662" y="1442532"/>
        <a:ext cx="1218873" cy="1218767"/>
      </dsp:txXfrm>
    </dsp:sp>
    <dsp:sp modelId="{59A75022-A622-4C11-BD8D-B1D69258BDD9}">
      <dsp:nvSpPr>
        <dsp:cNvPr id="0" name=""/>
        <dsp:cNvSpPr/>
      </dsp:nvSpPr>
      <dsp:spPr>
        <a:xfrm>
          <a:off x="714483" y="2631214"/>
          <a:ext cx="846458" cy="846358"/>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B6F8BCC-90A0-4BB8-8BEB-BD3BC7C47AD2}">
      <dsp:nvSpPr>
        <dsp:cNvPr id="0" name=""/>
        <dsp:cNvSpPr/>
      </dsp:nvSpPr>
      <dsp:spPr>
        <a:xfrm>
          <a:off x="3168854" y="1578984"/>
          <a:ext cx="492370" cy="492489"/>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74CC347-265D-4530-B56B-E655F4556C67}">
      <dsp:nvSpPr>
        <dsp:cNvPr id="0" name=""/>
        <dsp:cNvSpPr/>
      </dsp:nvSpPr>
      <dsp:spPr>
        <a:xfrm>
          <a:off x="8692896" y="1170662"/>
          <a:ext cx="2353056" cy="2352630"/>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Tabulated grouped data</a:t>
          </a:r>
        </a:p>
        <a:p>
          <a:pPr marL="0" lvl="0" indent="0" algn="ctr" defTabSz="889000">
            <a:lnSpc>
              <a:spcPct val="90000"/>
            </a:lnSpc>
            <a:spcBef>
              <a:spcPct val="0"/>
            </a:spcBef>
            <a:spcAft>
              <a:spcPct val="35000"/>
            </a:spcAft>
            <a:buNone/>
          </a:pPr>
          <a:r>
            <a:rPr lang="en-GB" sz="2000" kern="1200" dirty="0"/>
            <a:t>Reviewed by report contributors</a:t>
          </a:r>
        </a:p>
      </dsp:txBody>
      <dsp:txXfrm>
        <a:off x="9037493" y="1515197"/>
        <a:ext cx="1663862" cy="1663560"/>
      </dsp:txXfrm>
    </dsp:sp>
    <dsp:sp modelId="{58E638F9-7EBE-4691-8C89-22D8EDCA82E9}">
      <dsp:nvSpPr>
        <dsp:cNvPr id="0" name=""/>
        <dsp:cNvSpPr/>
      </dsp:nvSpPr>
      <dsp:spPr>
        <a:xfrm>
          <a:off x="757123" y="3837608"/>
          <a:ext cx="3058972" cy="806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Data collection</a:t>
          </a:r>
        </a:p>
      </dsp:txBody>
      <dsp:txXfrm>
        <a:off x="757123" y="3837608"/>
        <a:ext cx="3058972" cy="8060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5A5FE-CBE0-4DF2-92B1-7880E8263E0C}">
      <dsp:nvSpPr>
        <dsp:cNvPr id="0" name=""/>
        <dsp:cNvSpPr/>
      </dsp:nvSpPr>
      <dsp:spPr>
        <a:xfrm>
          <a:off x="3286" y="394790"/>
          <a:ext cx="3203971" cy="1234340"/>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GB" sz="3400" kern="1200" dirty="0"/>
            <a:t>Intervention retrofitting</a:t>
          </a:r>
        </a:p>
      </dsp:txBody>
      <dsp:txXfrm>
        <a:off x="3286" y="394790"/>
        <a:ext cx="3203971" cy="1234340"/>
      </dsp:txXfrm>
    </dsp:sp>
    <dsp:sp modelId="{E4760290-4B16-480C-930C-43D7052DD6E5}">
      <dsp:nvSpPr>
        <dsp:cNvPr id="0" name=""/>
        <dsp:cNvSpPr/>
      </dsp:nvSpPr>
      <dsp:spPr>
        <a:xfrm>
          <a:off x="3286" y="1629130"/>
          <a:ext cx="3203971" cy="2327416"/>
        </a:xfrm>
        <a:prstGeom prst="rect">
          <a:avLst/>
        </a:prstGeom>
        <a:solidFill>
          <a:schemeClr val="accent4">
            <a:alpha val="90000"/>
            <a:tint val="40000"/>
            <a:hueOff val="0"/>
            <a:satOff val="0"/>
            <a:lumOff val="0"/>
            <a:alphaOff val="0"/>
          </a:scheme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a:t>Asked project teams to retrofit interventions into contemporary reporting guidelines, outcome frameworks, and strategy categories.</a:t>
          </a:r>
          <a:endParaRPr lang="en-GB" sz="2000" kern="1200" dirty="0"/>
        </a:p>
      </dsp:txBody>
      <dsp:txXfrm>
        <a:off x="3286" y="1629130"/>
        <a:ext cx="3203971" cy="2327416"/>
      </dsp:txXfrm>
    </dsp:sp>
    <dsp:sp modelId="{CFA6C22A-29B1-45F4-9D78-24021F395D5F}">
      <dsp:nvSpPr>
        <dsp:cNvPr id="0" name=""/>
        <dsp:cNvSpPr/>
      </dsp:nvSpPr>
      <dsp:spPr>
        <a:xfrm>
          <a:off x="3655814" y="394790"/>
          <a:ext cx="3203971" cy="1234340"/>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GB" sz="3400" kern="1200"/>
            <a:t>Heterogeneity</a:t>
          </a:r>
          <a:endParaRPr lang="en-GB" sz="3400" kern="1200" dirty="0"/>
        </a:p>
      </dsp:txBody>
      <dsp:txXfrm>
        <a:off x="3655814" y="394790"/>
        <a:ext cx="3203971" cy="1234340"/>
      </dsp:txXfrm>
    </dsp:sp>
    <dsp:sp modelId="{B2E14809-DEA8-4246-A9DF-0500E834D6F5}">
      <dsp:nvSpPr>
        <dsp:cNvPr id="0" name=""/>
        <dsp:cNvSpPr/>
      </dsp:nvSpPr>
      <dsp:spPr>
        <a:xfrm>
          <a:off x="3655814" y="1629130"/>
          <a:ext cx="3203971" cy="2327416"/>
        </a:xfrm>
        <a:prstGeom prst="rect">
          <a:avLst/>
        </a:prstGeom>
        <a:solidFill>
          <a:schemeClr val="accent4">
            <a:alpha val="90000"/>
            <a:tint val="40000"/>
            <a:hueOff val="0"/>
            <a:satOff val="0"/>
            <a:lumOff val="0"/>
            <a:alphaOff val="0"/>
          </a:scheme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a:t>Identified inherent variability in research projects, particularly in implementation strategy design and application.</a:t>
          </a:r>
          <a:endParaRPr lang="en-GB" sz="2000" kern="1200" dirty="0"/>
        </a:p>
      </dsp:txBody>
      <dsp:txXfrm>
        <a:off x="3655814" y="1629130"/>
        <a:ext cx="3203971" cy="2327416"/>
      </dsp:txXfrm>
    </dsp:sp>
    <dsp:sp modelId="{C9C70307-AC9E-4F28-85A2-42F6CE4C9B92}">
      <dsp:nvSpPr>
        <dsp:cNvPr id="0" name=""/>
        <dsp:cNvSpPr/>
      </dsp:nvSpPr>
      <dsp:spPr>
        <a:xfrm>
          <a:off x="7308342" y="394790"/>
          <a:ext cx="3203971" cy="1234340"/>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GB" sz="3400" kern="1200"/>
            <a:t>Metasynthesis</a:t>
          </a:r>
          <a:endParaRPr lang="en-GB" sz="3400" kern="1200" dirty="0"/>
        </a:p>
      </dsp:txBody>
      <dsp:txXfrm>
        <a:off x="7308342" y="394790"/>
        <a:ext cx="3203971" cy="1234340"/>
      </dsp:txXfrm>
    </dsp:sp>
    <dsp:sp modelId="{C61545FC-E5D0-4E39-B805-AD372D699B67}">
      <dsp:nvSpPr>
        <dsp:cNvPr id="0" name=""/>
        <dsp:cNvSpPr/>
      </dsp:nvSpPr>
      <dsp:spPr>
        <a:xfrm>
          <a:off x="7308342" y="1629130"/>
          <a:ext cx="3203971" cy="2327416"/>
        </a:xfrm>
        <a:prstGeom prst="rect">
          <a:avLst/>
        </a:prstGeom>
        <a:solidFill>
          <a:schemeClr val="accent4">
            <a:alpha val="90000"/>
            <a:tint val="40000"/>
            <a:hueOff val="0"/>
            <a:satOff val="0"/>
            <a:lumOff val="0"/>
            <a:alphaOff val="0"/>
          </a:scheme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Difficulty in identifying a common rubric among implementation research projects.</a:t>
          </a:r>
        </a:p>
        <a:p>
          <a:pPr marL="228600" lvl="1" indent="-228600" algn="l" defTabSz="889000">
            <a:lnSpc>
              <a:spcPct val="90000"/>
            </a:lnSpc>
            <a:spcBef>
              <a:spcPct val="0"/>
            </a:spcBef>
            <a:spcAft>
              <a:spcPct val="15000"/>
            </a:spcAft>
            <a:buChar char="•"/>
          </a:pPr>
          <a:r>
            <a:rPr lang="en-GB" sz="2000" kern="1200" dirty="0"/>
            <a:t>Contributors made a bold attempt to address this.</a:t>
          </a:r>
        </a:p>
      </dsp:txBody>
      <dsp:txXfrm>
        <a:off x="7308342" y="1629130"/>
        <a:ext cx="3203971" cy="23274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5A390-C157-4FF4-A232-934E9FA1AE92}">
      <dsp:nvSpPr>
        <dsp:cNvPr id="0" name=""/>
        <dsp:cNvSpPr/>
      </dsp:nvSpPr>
      <dsp:spPr>
        <a:xfrm>
          <a:off x="0" y="4348287"/>
          <a:ext cx="10515600"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28525D-F4A6-458E-A7E3-1BEF4EE0872B}">
      <dsp:nvSpPr>
        <dsp:cNvPr id="0" name=""/>
        <dsp:cNvSpPr/>
      </dsp:nvSpPr>
      <dsp:spPr>
        <a:xfrm>
          <a:off x="0" y="3470884"/>
          <a:ext cx="10515600"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8D0EB5-F1BA-40C4-AAA2-EC72D27BED5F}">
      <dsp:nvSpPr>
        <dsp:cNvPr id="0" name=""/>
        <dsp:cNvSpPr/>
      </dsp:nvSpPr>
      <dsp:spPr>
        <a:xfrm>
          <a:off x="0" y="2593480"/>
          <a:ext cx="10515600"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491661-2BBD-4FFD-BB07-B1AB782240FB}">
      <dsp:nvSpPr>
        <dsp:cNvPr id="0" name=""/>
        <dsp:cNvSpPr/>
      </dsp:nvSpPr>
      <dsp:spPr>
        <a:xfrm>
          <a:off x="0" y="1716076"/>
          <a:ext cx="10515600"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C6424F-D472-40E0-8E6A-43B910A0C494}">
      <dsp:nvSpPr>
        <dsp:cNvPr id="0" name=""/>
        <dsp:cNvSpPr/>
      </dsp:nvSpPr>
      <dsp:spPr>
        <a:xfrm>
          <a:off x="0" y="838672"/>
          <a:ext cx="10515600"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D7502A-7B35-4766-9D92-54F393A8BE2B}">
      <dsp:nvSpPr>
        <dsp:cNvPr id="0" name=""/>
        <dsp:cNvSpPr/>
      </dsp:nvSpPr>
      <dsp:spPr>
        <a:xfrm>
          <a:off x="2843464" y="3050"/>
          <a:ext cx="7562726" cy="83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GB" sz="2200" kern="1200" dirty="0"/>
            <a:t>20 countries, all based in LMICs and/or working with underserved populations</a:t>
          </a:r>
        </a:p>
      </dsp:txBody>
      <dsp:txXfrm>
        <a:off x="2843464" y="3050"/>
        <a:ext cx="7562726" cy="835622"/>
      </dsp:txXfrm>
    </dsp:sp>
    <dsp:sp modelId="{C4179447-67BC-4699-AED5-2DEC377844BE}">
      <dsp:nvSpPr>
        <dsp:cNvPr id="0" name=""/>
        <dsp:cNvSpPr/>
      </dsp:nvSpPr>
      <dsp:spPr>
        <a:xfrm>
          <a:off x="0" y="109917"/>
          <a:ext cx="2734056" cy="710463"/>
        </a:xfrm>
        <a:prstGeom prst="round2SameRect">
          <a:avLst>
            <a:gd name="adj1" fmla="val 16670"/>
            <a:gd name="adj2" fmla="val 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GB" sz="2100" kern="1200" dirty="0"/>
            <a:t>14 projects</a:t>
          </a:r>
        </a:p>
      </dsp:txBody>
      <dsp:txXfrm>
        <a:off x="34688" y="144605"/>
        <a:ext cx="2664680" cy="675775"/>
      </dsp:txXfrm>
    </dsp:sp>
    <dsp:sp modelId="{DA121846-83E2-4EA5-9868-2B4DEB48DFB5}">
      <dsp:nvSpPr>
        <dsp:cNvPr id="0" name=""/>
        <dsp:cNvSpPr/>
      </dsp:nvSpPr>
      <dsp:spPr>
        <a:xfrm>
          <a:off x="2843464" y="880453"/>
          <a:ext cx="7562726" cy="83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GB" sz="2200" kern="1200" dirty="0"/>
            <a:t>Those at risk of developing T2D, those living with T2D, GDM and/or diabetes in pregnancy, or a combination</a:t>
          </a:r>
        </a:p>
      </dsp:txBody>
      <dsp:txXfrm>
        <a:off x="2843464" y="880453"/>
        <a:ext cx="7562726" cy="835622"/>
      </dsp:txXfrm>
    </dsp:sp>
    <dsp:sp modelId="{390CBA0A-7DA0-48A1-87E2-2751E8852C9A}">
      <dsp:nvSpPr>
        <dsp:cNvPr id="0" name=""/>
        <dsp:cNvSpPr/>
      </dsp:nvSpPr>
      <dsp:spPr>
        <a:xfrm>
          <a:off x="0" y="987321"/>
          <a:ext cx="2734056" cy="710463"/>
        </a:xfrm>
        <a:prstGeom prst="round2SameRect">
          <a:avLst>
            <a:gd name="adj1" fmla="val 16670"/>
            <a:gd name="adj2" fmla="val 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GB" sz="2100" kern="1200" dirty="0"/>
            <a:t>Target populations</a:t>
          </a:r>
        </a:p>
      </dsp:txBody>
      <dsp:txXfrm>
        <a:off x="34688" y="1022009"/>
        <a:ext cx="2664680" cy="675775"/>
      </dsp:txXfrm>
    </dsp:sp>
    <dsp:sp modelId="{1071C561-C976-43D7-B09F-0234DBF18C11}">
      <dsp:nvSpPr>
        <dsp:cNvPr id="0" name=""/>
        <dsp:cNvSpPr/>
      </dsp:nvSpPr>
      <dsp:spPr>
        <a:xfrm>
          <a:off x="2843464" y="1757857"/>
          <a:ext cx="7562726" cy="83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GB" sz="2200" kern="1200" dirty="0"/>
            <a:t>Improving quality of care, health promotion, cost-effective health screening, prevention and/or control</a:t>
          </a:r>
        </a:p>
      </dsp:txBody>
      <dsp:txXfrm>
        <a:off x="2843464" y="1757857"/>
        <a:ext cx="7562726" cy="835622"/>
      </dsp:txXfrm>
    </dsp:sp>
    <dsp:sp modelId="{27317AE1-8194-4340-8F48-A2A48F6D31AF}">
      <dsp:nvSpPr>
        <dsp:cNvPr id="0" name=""/>
        <dsp:cNvSpPr/>
      </dsp:nvSpPr>
      <dsp:spPr>
        <a:xfrm>
          <a:off x="0" y="1864725"/>
          <a:ext cx="2734056" cy="710463"/>
        </a:xfrm>
        <a:prstGeom prst="round2SameRect">
          <a:avLst>
            <a:gd name="adj1" fmla="val 16670"/>
            <a:gd name="adj2" fmla="val 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GB" sz="2100" kern="1200" dirty="0"/>
            <a:t>Implementation gaps</a:t>
          </a:r>
        </a:p>
      </dsp:txBody>
      <dsp:txXfrm>
        <a:off x="34688" y="1899413"/>
        <a:ext cx="2664680" cy="675775"/>
      </dsp:txXfrm>
    </dsp:sp>
    <dsp:sp modelId="{3DEFB74F-4D33-4524-B54B-CE1B0A73C901}">
      <dsp:nvSpPr>
        <dsp:cNvPr id="0" name=""/>
        <dsp:cNvSpPr/>
      </dsp:nvSpPr>
      <dsp:spPr>
        <a:xfrm>
          <a:off x="2843464" y="2635261"/>
          <a:ext cx="7562726" cy="83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GB" sz="2200" kern="1200" dirty="0"/>
            <a:t>Lifestyle factors, metabolic syndrome, mental health and wellbeing, social factors, health literacy and systemic factors</a:t>
          </a:r>
        </a:p>
      </dsp:txBody>
      <dsp:txXfrm>
        <a:off x="2843464" y="2635261"/>
        <a:ext cx="7562726" cy="835622"/>
      </dsp:txXfrm>
    </dsp:sp>
    <dsp:sp modelId="{9EF61AE1-B6E1-4E9B-AF05-FF32F67D3BF1}">
      <dsp:nvSpPr>
        <dsp:cNvPr id="0" name=""/>
        <dsp:cNvSpPr/>
      </dsp:nvSpPr>
      <dsp:spPr>
        <a:xfrm>
          <a:off x="0" y="2742129"/>
          <a:ext cx="2734056" cy="710463"/>
        </a:xfrm>
        <a:prstGeom prst="round2SameRect">
          <a:avLst>
            <a:gd name="adj1" fmla="val 16670"/>
            <a:gd name="adj2" fmla="val 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GB" sz="2100" kern="1200" dirty="0"/>
            <a:t>Risk factors</a:t>
          </a:r>
        </a:p>
      </dsp:txBody>
      <dsp:txXfrm>
        <a:off x="34688" y="2776817"/>
        <a:ext cx="2664680" cy="675775"/>
      </dsp:txXfrm>
    </dsp:sp>
    <dsp:sp modelId="{B9BC2703-FA8D-4428-ABA7-B5EAA1A39C20}">
      <dsp:nvSpPr>
        <dsp:cNvPr id="0" name=""/>
        <dsp:cNvSpPr/>
      </dsp:nvSpPr>
      <dsp:spPr>
        <a:xfrm>
          <a:off x="2843464" y="3512665"/>
          <a:ext cx="7562726" cy="83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GB" sz="2200" kern="1200" dirty="0"/>
            <a:t>Knowledge building and the use of m-Health activities were the most common</a:t>
          </a:r>
        </a:p>
      </dsp:txBody>
      <dsp:txXfrm>
        <a:off x="2843464" y="3512665"/>
        <a:ext cx="7562726" cy="835622"/>
      </dsp:txXfrm>
    </dsp:sp>
    <dsp:sp modelId="{29078BE3-4E47-4F9B-999B-7DF4F1389082}">
      <dsp:nvSpPr>
        <dsp:cNvPr id="0" name=""/>
        <dsp:cNvSpPr/>
      </dsp:nvSpPr>
      <dsp:spPr>
        <a:xfrm>
          <a:off x="0" y="3619532"/>
          <a:ext cx="2734056" cy="710463"/>
        </a:xfrm>
        <a:prstGeom prst="round2SameRect">
          <a:avLst>
            <a:gd name="adj1" fmla="val 16670"/>
            <a:gd name="adj2" fmla="val 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GB" sz="2100" kern="1200" dirty="0"/>
            <a:t>Implementation strategies</a:t>
          </a:r>
        </a:p>
      </dsp:txBody>
      <dsp:txXfrm>
        <a:off x="34688" y="3654220"/>
        <a:ext cx="2664680" cy="6757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0757F-6FCD-4D57-93FC-4B658BFA0DC1}">
      <dsp:nvSpPr>
        <dsp:cNvPr id="0" name=""/>
        <dsp:cNvSpPr/>
      </dsp:nvSpPr>
      <dsp:spPr>
        <a:xfrm>
          <a:off x="4621" y="155215"/>
          <a:ext cx="4040906" cy="4040906"/>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2385" tIns="44450" rIns="222385" bIns="44450" numCol="1" spcCol="1270" anchor="ctr" anchorCtr="1">
          <a:noAutofit/>
        </a:bodyPr>
        <a:lstStyle/>
        <a:p>
          <a:pPr marL="0" lvl="0" indent="0" algn="l" defTabSz="1555750">
            <a:lnSpc>
              <a:spcPct val="90000"/>
            </a:lnSpc>
            <a:spcBef>
              <a:spcPct val="0"/>
            </a:spcBef>
            <a:spcAft>
              <a:spcPct val="35000"/>
            </a:spcAft>
            <a:buNone/>
          </a:pPr>
          <a:r>
            <a:rPr lang="en-GB" sz="3500" kern="1200" dirty="0"/>
            <a:t>Engaged in 14 projects:</a:t>
          </a:r>
        </a:p>
        <a:p>
          <a:pPr marL="228600" lvl="1" indent="-228600" algn="l" defTabSz="1200150">
            <a:lnSpc>
              <a:spcPct val="90000"/>
            </a:lnSpc>
            <a:spcBef>
              <a:spcPct val="0"/>
            </a:spcBef>
            <a:spcAft>
              <a:spcPct val="15000"/>
            </a:spcAft>
            <a:buChar char="•"/>
          </a:pPr>
          <a:r>
            <a:rPr lang="en-GB" sz="2700" kern="1200" dirty="0"/>
            <a:t>Service users</a:t>
          </a:r>
        </a:p>
        <a:p>
          <a:pPr marL="228600" lvl="1" indent="-228600" algn="l" defTabSz="1200150">
            <a:lnSpc>
              <a:spcPct val="90000"/>
            </a:lnSpc>
            <a:spcBef>
              <a:spcPct val="0"/>
            </a:spcBef>
            <a:spcAft>
              <a:spcPct val="15000"/>
            </a:spcAft>
            <a:buChar char="•"/>
          </a:pPr>
          <a:r>
            <a:rPr lang="en-GB" sz="2700" kern="1200" dirty="0"/>
            <a:t>Healthcare professionals</a:t>
          </a:r>
        </a:p>
      </dsp:txBody>
      <dsp:txXfrm>
        <a:off x="596398" y="746992"/>
        <a:ext cx="2857352" cy="2857352"/>
      </dsp:txXfrm>
    </dsp:sp>
    <dsp:sp modelId="{DF81502F-706C-4139-A77E-819AF9109EC4}">
      <dsp:nvSpPr>
        <dsp:cNvPr id="0" name=""/>
        <dsp:cNvSpPr/>
      </dsp:nvSpPr>
      <dsp:spPr>
        <a:xfrm>
          <a:off x="3237346" y="155215"/>
          <a:ext cx="4040906" cy="4040906"/>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2385" tIns="44450" rIns="222385" bIns="44450" numCol="1" spcCol="1270" anchor="ctr" anchorCtr="1">
          <a:noAutofit/>
        </a:bodyPr>
        <a:lstStyle/>
        <a:p>
          <a:pPr marL="0" lvl="0" indent="0" algn="l" defTabSz="1555750">
            <a:lnSpc>
              <a:spcPct val="90000"/>
            </a:lnSpc>
            <a:spcBef>
              <a:spcPct val="0"/>
            </a:spcBef>
            <a:spcAft>
              <a:spcPct val="35000"/>
            </a:spcAft>
            <a:buNone/>
          </a:pPr>
          <a:r>
            <a:rPr lang="en-GB" sz="3500" kern="1200" dirty="0"/>
            <a:t>Engaged in 8 projects:</a:t>
          </a:r>
        </a:p>
        <a:p>
          <a:pPr marL="228600" lvl="1" indent="-228600" algn="l" defTabSz="1200150">
            <a:lnSpc>
              <a:spcPct val="90000"/>
            </a:lnSpc>
            <a:spcBef>
              <a:spcPct val="0"/>
            </a:spcBef>
            <a:spcAft>
              <a:spcPct val="15000"/>
            </a:spcAft>
            <a:buChar char="•"/>
          </a:pPr>
          <a:r>
            <a:rPr lang="en-GB" sz="2700" kern="1200" dirty="0"/>
            <a:t>Local policymakers</a:t>
          </a:r>
        </a:p>
      </dsp:txBody>
      <dsp:txXfrm>
        <a:off x="3829123" y="746992"/>
        <a:ext cx="2857352" cy="2857352"/>
      </dsp:txXfrm>
    </dsp:sp>
    <dsp:sp modelId="{4330A73E-3F71-4570-85A3-17C76C1BE603}">
      <dsp:nvSpPr>
        <dsp:cNvPr id="0" name=""/>
        <dsp:cNvSpPr/>
      </dsp:nvSpPr>
      <dsp:spPr>
        <a:xfrm>
          <a:off x="6470072" y="155215"/>
          <a:ext cx="4040906" cy="4040906"/>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2385" tIns="44450" rIns="222385" bIns="44450" numCol="1" spcCol="1270" anchor="ctr" anchorCtr="1">
          <a:noAutofit/>
        </a:bodyPr>
        <a:lstStyle/>
        <a:p>
          <a:pPr marL="0" lvl="0" indent="0" algn="l" defTabSz="1555750">
            <a:lnSpc>
              <a:spcPct val="90000"/>
            </a:lnSpc>
            <a:spcBef>
              <a:spcPct val="0"/>
            </a:spcBef>
            <a:spcAft>
              <a:spcPct val="35000"/>
            </a:spcAft>
            <a:buNone/>
          </a:pPr>
          <a:r>
            <a:rPr lang="en-GB" sz="3500" kern="1200" dirty="0"/>
            <a:t>Engaged in 5 projects:</a:t>
          </a:r>
        </a:p>
        <a:p>
          <a:pPr marL="228600" lvl="1" indent="-228600" algn="l" defTabSz="1200150">
            <a:lnSpc>
              <a:spcPct val="90000"/>
            </a:lnSpc>
            <a:spcBef>
              <a:spcPct val="0"/>
            </a:spcBef>
            <a:spcAft>
              <a:spcPct val="15000"/>
            </a:spcAft>
            <a:buChar char="•"/>
          </a:pPr>
          <a:r>
            <a:rPr lang="en-GB" sz="2700" kern="1200" dirty="0"/>
            <a:t>Family and/or carers</a:t>
          </a:r>
        </a:p>
        <a:p>
          <a:pPr marL="228600" lvl="1" indent="-228600" algn="l" defTabSz="1200150">
            <a:lnSpc>
              <a:spcPct val="90000"/>
            </a:lnSpc>
            <a:spcBef>
              <a:spcPct val="0"/>
            </a:spcBef>
            <a:spcAft>
              <a:spcPct val="15000"/>
            </a:spcAft>
            <a:buChar char="•"/>
          </a:pPr>
          <a:r>
            <a:rPr lang="en-GB" sz="2700" kern="1200" dirty="0"/>
            <a:t>National policymakers</a:t>
          </a:r>
        </a:p>
      </dsp:txBody>
      <dsp:txXfrm>
        <a:off x="7061849" y="746992"/>
        <a:ext cx="2857352" cy="28573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41041-B4D5-44D9-B972-7839C64DD749}">
      <dsp:nvSpPr>
        <dsp:cNvPr id="0" name=""/>
        <dsp:cNvSpPr/>
      </dsp:nvSpPr>
      <dsp:spPr>
        <a:xfrm rot="16200000">
          <a:off x="-929284" y="931819"/>
          <a:ext cx="4351338" cy="2487699"/>
        </a:xfrm>
        <a:prstGeom prst="flowChartManualOperation">
          <a:avLst/>
        </a:prstGeom>
        <a:solidFill>
          <a:srgbClr val="9E61A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0" rIns="170348" bIns="0" numCol="1" spcCol="1270" anchor="t" anchorCtr="0">
          <a:noAutofit/>
        </a:bodyPr>
        <a:lstStyle/>
        <a:p>
          <a:pPr marL="0" lvl="0" indent="0" algn="l" defTabSz="1200150">
            <a:lnSpc>
              <a:spcPct val="90000"/>
            </a:lnSpc>
            <a:spcBef>
              <a:spcPct val="0"/>
            </a:spcBef>
            <a:spcAft>
              <a:spcPct val="35000"/>
            </a:spcAft>
            <a:buNone/>
          </a:pPr>
          <a:r>
            <a:rPr lang="en-GB" sz="2700" b="1" kern="1200" dirty="0"/>
            <a:t>Total</a:t>
          </a:r>
          <a:endParaRPr lang="en-GB" sz="2700" kern="1200" dirty="0"/>
        </a:p>
        <a:p>
          <a:pPr marL="228600" lvl="1" indent="-228600" algn="l" defTabSz="933450">
            <a:lnSpc>
              <a:spcPct val="90000"/>
            </a:lnSpc>
            <a:spcBef>
              <a:spcPct val="0"/>
            </a:spcBef>
            <a:spcAft>
              <a:spcPct val="15000"/>
            </a:spcAft>
            <a:buChar char="•"/>
          </a:pPr>
          <a:r>
            <a:rPr lang="en-GB" sz="2100" kern="1200" dirty="0"/>
            <a:t>17 TMFs used across different functions</a:t>
          </a:r>
        </a:p>
      </dsp:txBody>
      <dsp:txXfrm rot="5400000">
        <a:off x="2535" y="870268"/>
        <a:ext cx="2487699" cy="2610802"/>
      </dsp:txXfrm>
    </dsp:sp>
    <dsp:sp modelId="{565E194B-0579-44C3-AA31-796CC5B43D59}">
      <dsp:nvSpPr>
        <dsp:cNvPr id="0" name=""/>
        <dsp:cNvSpPr/>
      </dsp:nvSpPr>
      <dsp:spPr>
        <a:xfrm rot="16200000">
          <a:off x="1744992" y="931819"/>
          <a:ext cx="4351338" cy="2487699"/>
        </a:xfrm>
        <a:prstGeom prst="flowChartManualOperation">
          <a:avLst/>
        </a:prstGeom>
        <a:solidFill>
          <a:srgbClr val="9E61A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0" rIns="170348" bIns="0" numCol="1" spcCol="1270" anchor="t" anchorCtr="0">
          <a:noAutofit/>
        </a:bodyPr>
        <a:lstStyle/>
        <a:p>
          <a:pPr marL="0" lvl="0" indent="0" algn="l" defTabSz="1200150">
            <a:lnSpc>
              <a:spcPct val="90000"/>
            </a:lnSpc>
            <a:spcBef>
              <a:spcPct val="0"/>
            </a:spcBef>
            <a:spcAft>
              <a:spcPct val="35000"/>
            </a:spcAft>
            <a:buNone/>
          </a:pPr>
          <a:r>
            <a:rPr lang="en-GB" sz="2700" b="1" kern="1200" dirty="0"/>
            <a:t>Most common</a:t>
          </a:r>
          <a:endParaRPr lang="en-GB" sz="2700" kern="1200" dirty="0"/>
        </a:p>
        <a:p>
          <a:pPr marL="228600" lvl="1" indent="-228600" algn="l" defTabSz="933450">
            <a:lnSpc>
              <a:spcPct val="90000"/>
            </a:lnSpc>
            <a:spcBef>
              <a:spcPct val="0"/>
            </a:spcBef>
            <a:spcAft>
              <a:spcPct val="15000"/>
            </a:spcAft>
            <a:buChar char="•"/>
          </a:pPr>
          <a:r>
            <a:rPr lang="en-GB" sz="2100" kern="1200" dirty="0"/>
            <a:t>COM-B, RE-AIM, and the MRC Framework</a:t>
          </a:r>
        </a:p>
      </dsp:txBody>
      <dsp:txXfrm rot="5400000">
        <a:off x="2676811" y="870268"/>
        <a:ext cx="2487699" cy="2610802"/>
      </dsp:txXfrm>
    </dsp:sp>
    <dsp:sp modelId="{DD0996E1-1605-4EF4-A640-E5B6AAC8FC58}">
      <dsp:nvSpPr>
        <dsp:cNvPr id="0" name=""/>
        <dsp:cNvSpPr/>
      </dsp:nvSpPr>
      <dsp:spPr>
        <a:xfrm rot="16200000">
          <a:off x="4419269" y="931819"/>
          <a:ext cx="4351338" cy="2487699"/>
        </a:xfrm>
        <a:prstGeom prst="flowChartManualOperation">
          <a:avLst/>
        </a:prstGeom>
        <a:solidFill>
          <a:srgbClr val="9E61A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0" rIns="170348" bIns="0" numCol="1" spcCol="1270" anchor="t" anchorCtr="0">
          <a:noAutofit/>
        </a:bodyPr>
        <a:lstStyle/>
        <a:p>
          <a:pPr marL="0" lvl="0" indent="0" algn="l" defTabSz="1200150">
            <a:lnSpc>
              <a:spcPct val="90000"/>
            </a:lnSpc>
            <a:spcBef>
              <a:spcPct val="0"/>
            </a:spcBef>
            <a:spcAft>
              <a:spcPct val="35000"/>
            </a:spcAft>
            <a:buNone/>
          </a:pPr>
          <a:r>
            <a:rPr lang="en-GB" sz="2700" b="1" kern="1200"/>
            <a:t>Applications</a:t>
          </a:r>
          <a:endParaRPr lang="en-GB" sz="2700" kern="1200" dirty="0"/>
        </a:p>
        <a:p>
          <a:pPr marL="228600" lvl="1" indent="-228600" algn="l" defTabSz="933450">
            <a:lnSpc>
              <a:spcPct val="90000"/>
            </a:lnSpc>
            <a:spcBef>
              <a:spcPct val="0"/>
            </a:spcBef>
            <a:spcAft>
              <a:spcPct val="15000"/>
            </a:spcAft>
            <a:buChar char="•"/>
          </a:pPr>
          <a:r>
            <a:rPr lang="en-GB" sz="2100" kern="1200" dirty="0"/>
            <a:t>Formative work, intervention implementation, strategy refinement, and evaluation</a:t>
          </a:r>
        </a:p>
      </dsp:txBody>
      <dsp:txXfrm rot="5400000">
        <a:off x="5351088" y="870268"/>
        <a:ext cx="2487699" cy="2610802"/>
      </dsp:txXfrm>
    </dsp:sp>
    <dsp:sp modelId="{FD49AF89-5E2B-4013-A279-12D2BDC867EF}">
      <dsp:nvSpPr>
        <dsp:cNvPr id="0" name=""/>
        <dsp:cNvSpPr/>
      </dsp:nvSpPr>
      <dsp:spPr>
        <a:xfrm rot="16200000">
          <a:off x="7093546" y="931819"/>
          <a:ext cx="4351338" cy="2487699"/>
        </a:xfrm>
        <a:prstGeom prst="flowChartManualOperation">
          <a:avLst/>
        </a:prstGeom>
        <a:solidFill>
          <a:srgbClr val="9E61A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0" rIns="170348" bIns="0" numCol="1" spcCol="1270" anchor="t" anchorCtr="0">
          <a:noAutofit/>
        </a:bodyPr>
        <a:lstStyle/>
        <a:p>
          <a:pPr marL="0" lvl="0" indent="0" algn="l" defTabSz="1200150">
            <a:lnSpc>
              <a:spcPct val="90000"/>
            </a:lnSpc>
            <a:spcBef>
              <a:spcPct val="0"/>
            </a:spcBef>
            <a:spcAft>
              <a:spcPct val="35000"/>
            </a:spcAft>
            <a:buNone/>
          </a:pPr>
          <a:r>
            <a:rPr lang="en-GB" sz="2700" b="1" kern="1200" dirty="0"/>
            <a:t>Multipurpose</a:t>
          </a:r>
          <a:endParaRPr lang="en-GB" sz="2700" kern="1200" dirty="0"/>
        </a:p>
        <a:p>
          <a:pPr marL="228600" lvl="1" indent="-228600" algn="l" defTabSz="933450">
            <a:lnSpc>
              <a:spcPct val="90000"/>
            </a:lnSpc>
            <a:spcBef>
              <a:spcPct val="0"/>
            </a:spcBef>
            <a:spcAft>
              <a:spcPct val="15000"/>
            </a:spcAft>
            <a:buChar char="•"/>
          </a:pPr>
          <a:r>
            <a:rPr lang="en-GB" sz="2100" kern="1200" dirty="0"/>
            <a:t>11 TMFs were used for more than one purpose</a:t>
          </a:r>
        </a:p>
      </dsp:txBody>
      <dsp:txXfrm rot="5400000">
        <a:off x="8025365" y="870268"/>
        <a:ext cx="2487699" cy="26108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B18AC-F533-4104-AA79-990BB0959697}">
      <dsp:nvSpPr>
        <dsp:cNvPr id="0" name=""/>
        <dsp:cNvSpPr/>
      </dsp:nvSpPr>
      <dsp:spPr>
        <a:xfrm>
          <a:off x="828462" y="315"/>
          <a:ext cx="1640495" cy="98429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Community behaviours</a:t>
          </a:r>
        </a:p>
      </dsp:txBody>
      <dsp:txXfrm>
        <a:off x="828462" y="315"/>
        <a:ext cx="1640495" cy="984297"/>
      </dsp:txXfrm>
    </dsp:sp>
    <dsp:sp modelId="{F215BE3F-4E61-4845-AEBB-9488485B74A6}">
      <dsp:nvSpPr>
        <dsp:cNvPr id="0" name=""/>
        <dsp:cNvSpPr/>
      </dsp:nvSpPr>
      <dsp:spPr>
        <a:xfrm>
          <a:off x="2633007" y="315"/>
          <a:ext cx="1640495" cy="98429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Knowledge and education</a:t>
          </a:r>
        </a:p>
      </dsp:txBody>
      <dsp:txXfrm>
        <a:off x="2633007" y="315"/>
        <a:ext cx="1640495" cy="984297"/>
      </dsp:txXfrm>
    </dsp:sp>
    <dsp:sp modelId="{DF77D0F6-3136-4BC3-BFF4-89AA9D1BF7AD}">
      <dsp:nvSpPr>
        <dsp:cNvPr id="0" name=""/>
        <dsp:cNvSpPr/>
      </dsp:nvSpPr>
      <dsp:spPr>
        <a:xfrm>
          <a:off x="4437551" y="315"/>
          <a:ext cx="1640495" cy="98429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Access to healthcare facilities and/or medication</a:t>
          </a:r>
        </a:p>
      </dsp:txBody>
      <dsp:txXfrm>
        <a:off x="4437551" y="315"/>
        <a:ext cx="1640495" cy="984297"/>
      </dsp:txXfrm>
    </dsp:sp>
    <dsp:sp modelId="{35D30362-6F06-40E8-B56F-5467585DED73}">
      <dsp:nvSpPr>
        <dsp:cNvPr id="0" name=""/>
        <dsp:cNvSpPr/>
      </dsp:nvSpPr>
      <dsp:spPr>
        <a:xfrm>
          <a:off x="6242096" y="315"/>
          <a:ext cx="1640495" cy="98429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Data collection, recording and referrals</a:t>
          </a:r>
        </a:p>
      </dsp:txBody>
      <dsp:txXfrm>
        <a:off x="6242096" y="315"/>
        <a:ext cx="1640495" cy="984297"/>
      </dsp:txXfrm>
    </dsp:sp>
    <dsp:sp modelId="{54AE4528-F6C5-48E9-9885-935CF94C6065}">
      <dsp:nvSpPr>
        <dsp:cNvPr id="0" name=""/>
        <dsp:cNvSpPr/>
      </dsp:nvSpPr>
      <dsp:spPr>
        <a:xfrm>
          <a:off x="8046641" y="315"/>
          <a:ext cx="1640495" cy="98429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Human resources</a:t>
          </a:r>
        </a:p>
      </dsp:txBody>
      <dsp:txXfrm>
        <a:off x="8046641" y="315"/>
        <a:ext cx="1640495" cy="984297"/>
      </dsp:txXfrm>
    </dsp:sp>
    <dsp:sp modelId="{894FBFEA-AFD8-4220-A0A4-ED84E292EFE8}">
      <dsp:nvSpPr>
        <dsp:cNvPr id="0" name=""/>
        <dsp:cNvSpPr/>
      </dsp:nvSpPr>
      <dsp:spPr>
        <a:xfrm>
          <a:off x="828462" y="1148661"/>
          <a:ext cx="1640495" cy="98429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Practitioner trust</a:t>
          </a:r>
        </a:p>
      </dsp:txBody>
      <dsp:txXfrm>
        <a:off x="828462" y="1148661"/>
        <a:ext cx="1640495" cy="984297"/>
      </dsp:txXfrm>
    </dsp:sp>
    <dsp:sp modelId="{BC4BA270-07DB-4196-9E04-0D8E3D5BA510}">
      <dsp:nvSpPr>
        <dsp:cNvPr id="0" name=""/>
        <dsp:cNvSpPr/>
      </dsp:nvSpPr>
      <dsp:spPr>
        <a:xfrm>
          <a:off x="2633007" y="1148661"/>
          <a:ext cx="1640495" cy="98429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Confidence and/or expertise</a:t>
          </a:r>
        </a:p>
      </dsp:txBody>
      <dsp:txXfrm>
        <a:off x="2633007" y="1148661"/>
        <a:ext cx="1640495" cy="984297"/>
      </dsp:txXfrm>
    </dsp:sp>
    <dsp:sp modelId="{19E256CE-96A5-4F35-AB5D-3AB19072ECAD}">
      <dsp:nvSpPr>
        <dsp:cNvPr id="0" name=""/>
        <dsp:cNvSpPr/>
      </dsp:nvSpPr>
      <dsp:spPr>
        <a:xfrm>
          <a:off x="4437551" y="1148661"/>
          <a:ext cx="1640495" cy="98429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Health systems and structure</a:t>
          </a:r>
        </a:p>
      </dsp:txBody>
      <dsp:txXfrm>
        <a:off x="4437551" y="1148661"/>
        <a:ext cx="1640495" cy="984297"/>
      </dsp:txXfrm>
    </dsp:sp>
    <dsp:sp modelId="{2D3722CF-4E5C-40C4-B2C7-07C632435278}">
      <dsp:nvSpPr>
        <dsp:cNvPr id="0" name=""/>
        <dsp:cNvSpPr/>
      </dsp:nvSpPr>
      <dsp:spPr>
        <a:xfrm>
          <a:off x="6242096" y="1148661"/>
          <a:ext cx="1640495" cy="98429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Stakeholder involvement</a:t>
          </a:r>
        </a:p>
      </dsp:txBody>
      <dsp:txXfrm>
        <a:off x="6242096" y="1148661"/>
        <a:ext cx="1640495" cy="984297"/>
      </dsp:txXfrm>
    </dsp:sp>
    <dsp:sp modelId="{931AD836-5E34-4C75-B639-66F701D596B0}">
      <dsp:nvSpPr>
        <dsp:cNvPr id="0" name=""/>
        <dsp:cNvSpPr/>
      </dsp:nvSpPr>
      <dsp:spPr>
        <a:xfrm>
          <a:off x="8046641" y="1148661"/>
          <a:ext cx="1640495" cy="98429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Political climate</a:t>
          </a:r>
        </a:p>
      </dsp:txBody>
      <dsp:txXfrm>
        <a:off x="8046641" y="1148661"/>
        <a:ext cx="1640495" cy="984297"/>
      </dsp:txXfrm>
    </dsp:sp>
    <dsp:sp modelId="{934D188F-5711-4D37-96CB-0D2D16CD23C2}">
      <dsp:nvSpPr>
        <dsp:cNvPr id="0" name=""/>
        <dsp:cNvSpPr/>
      </dsp:nvSpPr>
      <dsp:spPr>
        <a:xfrm>
          <a:off x="2633007" y="2297008"/>
          <a:ext cx="1640495" cy="98429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Economic status</a:t>
          </a:r>
        </a:p>
      </dsp:txBody>
      <dsp:txXfrm>
        <a:off x="2633007" y="2297008"/>
        <a:ext cx="1640495" cy="984297"/>
      </dsp:txXfrm>
    </dsp:sp>
    <dsp:sp modelId="{76687723-2DDD-4B3C-B5BC-34BD8FF7A973}">
      <dsp:nvSpPr>
        <dsp:cNvPr id="0" name=""/>
        <dsp:cNvSpPr/>
      </dsp:nvSpPr>
      <dsp:spPr>
        <a:xfrm>
          <a:off x="4437551" y="2297008"/>
          <a:ext cx="1640495" cy="98429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Inclusivity</a:t>
          </a:r>
        </a:p>
      </dsp:txBody>
      <dsp:txXfrm>
        <a:off x="4437551" y="2297008"/>
        <a:ext cx="1640495" cy="984297"/>
      </dsp:txXfrm>
    </dsp:sp>
    <dsp:sp modelId="{CACC7849-0A5A-4D00-882A-ACDB5FAE3152}">
      <dsp:nvSpPr>
        <dsp:cNvPr id="0" name=""/>
        <dsp:cNvSpPr/>
      </dsp:nvSpPr>
      <dsp:spPr>
        <a:xfrm>
          <a:off x="6242096" y="2297008"/>
          <a:ext cx="1640495" cy="98429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Natural disasters and emergencies</a:t>
          </a:r>
        </a:p>
      </dsp:txBody>
      <dsp:txXfrm>
        <a:off x="6242096" y="2297008"/>
        <a:ext cx="1640495" cy="9842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E449D-9DBA-48FA-8E6C-54DC626BADBF}">
      <dsp:nvSpPr>
        <dsp:cNvPr id="0" name=""/>
        <dsp:cNvSpPr/>
      </dsp:nvSpPr>
      <dsp:spPr>
        <a:xfrm>
          <a:off x="3594" y="474997"/>
          <a:ext cx="1946002" cy="116760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Community health programmes</a:t>
          </a:r>
        </a:p>
      </dsp:txBody>
      <dsp:txXfrm>
        <a:off x="3594" y="474997"/>
        <a:ext cx="1946002" cy="1167601"/>
      </dsp:txXfrm>
    </dsp:sp>
    <dsp:sp modelId="{F2CC8727-DBFB-4D59-B961-6900C476B2E6}">
      <dsp:nvSpPr>
        <dsp:cNvPr id="0" name=""/>
        <dsp:cNvSpPr/>
      </dsp:nvSpPr>
      <dsp:spPr>
        <a:xfrm>
          <a:off x="2144196" y="474997"/>
          <a:ext cx="1946002" cy="116760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Community mobilisation</a:t>
          </a:r>
        </a:p>
      </dsp:txBody>
      <dsp:txXfrm>
        <a:off x="2144196" y="474997"/>
        <a:ext cx="1946002" cy="1167601"/>
      </dsp:txXfrm>
    </dsp:sp>
    <dsp:sp modelId="{9F002A3E-0EDF-4114-A08E-EBA9AF214C8F}">
      <dsp:nvSpPr>
        <dsp:cNvPr id="0" name=""/>
        <dsp:cNvSpPr/>
      </dsp:nvSpPr>
      <dsp:spPr>
        <a:xfrm>
          <a:off x="4284798" y="474997"/>
          <a:ext cx="1946002" cy="116760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Electronic data management</a:t>
          </a:r>
        </a:p>
      </dsp:txBody>
      <dsp:txXfrm>
        <a:off x="4284798" y="474997"/>
        <a:ext cx="1946002" cy="1167601"/>
      </dsp:txXfrm>
    </dsp:sp>
    <dsp:sp modelId="{99DC6363-5D45-4821-8A62-FC5FD0F0FC71}">
      <dsp:nvSpPr>
        <dsp:cNvPr id="0" name=""/>
        <dsp:cNvSpPr/>
      </dsp:nvSpPr>
      <dsp:spPr>
        <a:xfrm>
          <a:off x="6425401" y="474997"/>
          <a:ext cx="1946002" cy="116760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Facilitator-led sessions</a:t>
          </a:r>
        </a:p>
      </dsp:txBody>
      <dsp:txXfrm>
        <a:off x="6425401" y="474997"/>
        <a:ext cx="1946002" cy="1167601"/>
      </dsp:txXfrm>
    </dsp:sp>
    <dsp:sp modelId="{5A9ECB63-E409-456A-8D05-579B2C09787E}">
      <dsp:nvSpPr>
        <dsp:cNvPr id="0" name=""/>
        <dsp:cNvSpPr/>
      </dsp:nvSpPr>
      <dsp:spPr>
        <a:xfrm>
          <a:off x="8566003" y="474997"/>
          <a:ext cx="1946002" cy="116760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Health promotion materials</a:t>
          </a:r>
        </a:p>
      </dsp:txBody>
      <dsp:txXfrm>
        <a:off x="8566003" y="474997"/>
        <a:ext cx="1946002" cy="1167601"/>
      </dsp:txXfrm>
    </dsp:sp>
    <dsp:sp modelId="{127F4317-E053-4324-A881-85636C6ABD2A}">
      <dsp:nvSpPr>
        <dsp:cNvPr id="0" name=""/>
        <dsp:cNvSpPr/>
      </dsp:nvSpPr>
      <dsp:spPr>
        <a:xfrm>
          <a:off x="1073895" y="1837199"/>
          <a:ext cx="1946002" cy="116760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Knowledge building and training for healthcare professionals</a:t>
          </a:r>
        </a:p>
      </dsp:txBody>
      <dsp:txXfrm>
        <a:off x="1073895" y="1837199"/>
        <a:ext cx="1946002" cy="1167601"/>
      </dsp:txXfrm>
    </dsp:sp>
    <dsp:sp modelId="{24D9F4C0-E2F3-4B18-8541-8B4AFF5AD6D8}">
      <dsp:nvSpPr>
        <dsp:cNvPr id="0" name=""/>
        <dsp:cNvSpPr/>
      </dsp:nvSpPr>
      <dsp:spPr>
        <a:xfrm>
          <a:off x="3214497" y="1837199"/>
          <a:ext cx="1946002" cy="116760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Knowledge building for service users</a:t>
          </a:r>
        </a:p>
      </dsp:txBody>
      <dsp:txXfrm>
        <a:off x="3214497" y="1837199"/>
        <a:ext cx="1946002" cy="1167601"/>
      </dsp:txXfrm>
    </dsp:sp>
    <dsp:sp modelId="{699F4805-512D-4736-97D0-9387D15ECF0D}">
      <dsp:nvSpPr>
        <dsp:cNvPr id="0" name=""/>
        <dsp:cNvSpPr/>
      </dsp:nvSpPr>
      <dsp:spPr>
        <a:xfrm>
          <a:off x="5355100" y="1837199"/>
          <a:ext cx="1946002" cy="116760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Microfinance</a:t>
          </a:r>
        </a:p>
      </dsp:txBody>
      <dsp:txXfrm>
        <a:off x="5355100" y="1837199"/>
        <a:ext cx="1946002" cy="1167601"/>
      </dsp:txXfrm>
    </dsp:sp>
    <dsp:sp modelId="{2927CF5D-973B-48D0-BA44-932622C2ED72}">
      <dsp:nvSpPr>
        <dsp:cNvPr id="0" name=""/>
        <dsp:cNvSpPr/>
      </dsp:nvSpPr>
      <dsp:spPr>
        <a:xfrm>
          <a:off x="7495702" y="1837199"/>
          <a:ext cx="1946002" cy="116760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m-Health*</a:t>
          </a:r>
        </a:p>
      </dsp:txBody>
      <dsp:txXfrm>
        <a:off x="7495702" y="1837199"/>
        <a:ext cx="1946002" cy="11676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E449D-9DBA-48FA-8E6C-54DC626BADBF}">
      <dsp:nvSpPr>
        <dsp:cNvPr id="0" name=""/>
        <dsp:cNvSpPr/>
      </dsp:nvSpPr>
      <dsp:spPr>
        <a:xfrm>
          <a:off x="3594" y="474997"/>
          <a:ext cx="1946002" cy="1167601"/>
        </a:xfrm>
        <a:prstGeom prst="rect">
          <a:avLst/>
        </a:prstGeom>
        <a:solidFill>
          <a:schemeClr val="accent4">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Community health programmes</a:t>
          </a:r>
        </a:p>
      </dsp:txBody>
      <dsp:txXfrm>
        <a:off x="3594" y="474997"/>
        <a:ext cx="1946002" cy="1167601"/>
      </dsp:txXfrm>
    </dsp:sp>
    <dsp:sp modelId="{F2CC8727-DBFB-4D59-B961-6900C476B2E6}">
      <dsp:nvSpPr>
        <dsp:cNvPr id="0" name=""/>
        <dsp:cNvSpPr/>
      </dsp:nvSpPr>
      <dsp:spPr>
        <a:xfrm>
          <a:off x="2144196" y="474997"/>
          <a:ext cx="1946002" cy="1167601"/>
        </a:xfrm>
        <a:prstGeom prst="rect">
          <a:avLst/>
        </a:prstGeom>
        <a:solidFill>
          <a:schemeClr val="accent4">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Community mobilisation</a:t>
          </a:r>
        </a:p>
      </dsp:txBody>
      <dsp:txXfrm>
        <a:off x="2144196" y="474997"/>
        <a:ext cx="1946002" cy="1167601"/>
      </dsp:txXfrm>
    </dsp:sp>
    <dsp:sp modelId="{9F002A3E-0EDF-4114-A08E-EBA9AF214C8F}">
      <dsp:nvSpPr>
        <dsp:cNvPr id="0" name=""/>
        <dsp:cNvSpPr/>
      </dsp:nvSpPr>
      <dsp:spPr>
        <a:xfrm>
          <a:off x="4284798" y="474997"/>
          <a:ext cx="1946002" cy="1167601"/>
        </a:xfrm>
        <a:prstGeom prst="rect">
          <a:avLst/>
        </a:prstGeom>
        <a:solidFill>
          <a:schemeClr val="accent4">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Electronic data management</a:t>
          </a:r>
        </a:p>
      </dsp:txBody>
      <dsp:txXfrm>
        <a:off x="4284798" y="474997"/>
        <a:ext cx="1946002" cy="1167601"/>
      </dsp:txXfrm>
    </dsp:sp>
    <dsp:sp modelId="{99DC6363-5D45-4821-8A62-FC5FD0F0FC71}">
      <dsp:nvSpPr>
        <dsp:cNvPr id="0" name=""/>
        <dsp:cNvSpPr/>
      </dsp:nvSpPr>
      <dsp:spPr>
        <a:xfrm>
          <a:off x="6425401" y="474997"/>
          <a:ext cx="1946002" cy="1167601"/>
        </a:xfrm>
        <a:prstGeom prst="rect">
          <a:avLst/>
        </a:prstGeom>
        <a:solidFill>
          <a:schemeClr val="accent4">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Facilitator-led sessions</a:t>
          </a:r>
        </a:p>
      </dsp:txBody>
      <dsp:txXfrm>
        <a:off x="6425401" y="474997"/>
        <a:ext cx="1946002" cy="1167601"/>
      </dsp:txXfrm>
    </dsp:sp>
    <dsp:sp modelId="{5A9ECB63-E409-456A-8D05-579B2C09787E}">
      <dsp:nvSpPr>
        <dsp:cNvPr id="0" name=""/>
        <dsp:cNvSpPr/>
      </dsp:nvSpPr>
      <dsp:spPr>
        <a:xfrm>
          <a:off x="8566003" y="474997"/>
          <a:ext cx="1946002" cy="1167601"/>
        </a:xfrm>
        <a:prstGeom prst="rect">
          <a:avLst/>
        </a:prstGeom>
        <a:solidFill>
          <a:schemeClr val="accent4">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Health promotion materials</a:t>
          </a:r>
        </a:p>
      </dsp:txBody>
      <dsp:txXfrm>
        <a:off x="8566003" y="474997"/>
        <a:ext cx="1946002" cy="1167601"/>
      </dsp:txXfrm>
    </dsp:sp>
    <dsp:sp modelId="{127F4317-E053-4324-A881-85636C6ABD2A}">
      <dsp:nvSpPr>
        <dsp:cNvPr id="0" name=""/>
        <dsp:cNvSpPr/>
      </dsp:nvSpPr>
      <dsp:spPr>
        <a:xfrm>
          <a:off x="1073895" y="1837199"/>
          <a:ext cx="1946002" cy="1167601"/>
        </a:xfrm>
        <a:prstGeom prst="rect">
          <a:avLst/>
        </a:prstGeom>
        <a:solidFill>
          <a:schemeClr val="accent4">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Knowledge building and training for healthcare professionals</a:t>
          </a:r>
        </a:p>
      </dsp:txBody>
      <dsp:txXfrm>
        <a:off x="1073895" y="1837199"/>
        <a:ext cx="1946002" cy="1167601"/>
      </dsp:txXfrm>
    </dsp:sp>
    <dsp:sp modelId="{24D9F4C0-E2F3-4B18-8541-8B4AFF5AD6D8}">
      <dsp:nvSpPr>
        <dsp:cNvPr id="0" name=""/>
        <dsp:cNvSpPr/>
      </dsp:nvSpPr>
      <dsp:spPr>
        <a:xfrm>
          <a:off x="3214497" y="1837199"/>
          <a:ext cx="1946002" cy="116760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Knowledge building for service users</a:t>
          </a:r>
        </a:p>
      </dsp:txBody>
      <dsp:txXfrm>
        <a:off x="3214497" y="1837199"/>
        <a:ext cx="1946002" cy="1167601"/>
      </dsp:txXfrm>
    </dsp:sp>
    <dsp:sp modelId="{699F4805-512D-4736-97D0-9387D15ECF0D}">
      <dsp:nvSpPr>
        <dsp:cNvPr id="0" name=""/>
        <dsp:cNvSpPr/>
      </dsp:nvSpPr>
      <dsp:spPr>
        <a:xfrm>
          <a:off x="5355100" y="1837199"/>
          <a:ext cx="1946002" cy="1167601"/>
        </a:xfrm>
        <a:prstGeom prst="rect">
          <a:avLst/>
        </a:prstGeom>
        <a:solidFill>
          <a:schemeClr val="accent4">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Microfinance</a:t>
          </a:r>
        </a:p>
      </dsp:txBody>
      <dsp:txXfrm>
        <a:off x="5355100" y="1837199"/>
        <a:ext cx="1946002" cy="1167601"/>
      </dsp:txXfrm>
    </dsp:sp>
    <dsp:sp modelId="{2927CF5D-973B-48D0-BA44-932622C2ED72}">
      <dsp:nvSpPr>
        <dsp:cNvPr id="0" name=""/>
        <dsp:cNvSpPr/>
      </dsp:nvSpPr>
      <dsp:spPr>
        <a:xfrm>
          <a:off x="7495702" y="1837199"/>
          <a:ext cx="1946002" cy="116760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m-Health*</a:t>
          </a:r>
        </a:p>
      </dsp:txBody>
      <dsp:txXfrm>
        <a:off x="7495702" y="1837199"/>
        <a:ext cx="1946002" cy="1167601"/>
      </dsp:txXfrm>
    </dsp:sp>
  </dsp:spTree>
</dsp:drawing>
</file>

<file path=ppt/diagrams/layout1.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DEF55-8FF1-40D0-9451-505295CECB87}" type="datetimeFigureOut">
              <a:rPr lang="en-GB" smtClean="0"/>
              <a:t>12/11/2024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ECFB2-55C3-4077-80D8-D3CA2A7696C7}" type="slidenum">
              <a:rPr lang="en-GB" smtClean="0"/>
              <a:t>‹#›</a:t>
            </a:fld>
            <a:endParaRPr lang="en-GB"/>
          </a:p>
        </p:txBody>
      </p:sp>
    </p:spTree>
    <p:extLst>
      <p:ext uri="{BB962C8B-B14F-4D97-AF65-F5344CB8AC3E}">
        <p14:creationId xmlns:p14="http://schemas.microsoft.com/office/powerpoint/2010/main" val="146513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t>NCD facts and figures</a:t>
            </a:r>
          </a:p>
          <a:p>
            <a:pPr marL="171450" indent="-171450">
              <a:buFont typeface="Arial" panose="020B0604020202020204" pitchFamily="34" charset="0"/>
              <a:buChar char="•"/>
            </a:pPr>
            <a:r>
              <a:rPr lang="en-GB"/>
              <a:t>NCDs kill 41 million people each year, equivalent to 71% of all deaths globally.</a:t>
            </a:r>
          </a:p>
          <a:p>
            <a:pPr marL="171450" indent="-171450">
              <a:buFont typeface="Arial" panose="020B0604020202020204" pitchFamily="34" charset="0"/>
              <a:buChar char="•"/>
            </a:pPr>
            <a:r>
              <a:rPr lang="en-GB"/>
              <a:t>77% of all NCD deaths are in low- and middle-income countries.</a:t>
            </a:r>
          </a:p>
          <a:p>
            <a:pPr marL="171450" indent="-171450">
              <a:buFont typeface="Arial" panose="020B0604020202020204" pitchFamily="34" charset="0"/>
              <a:buChar char="•"/>
            </a:pPr>
            <a:r>
              <a:rPr lang="en-GB"/>
              <a:t>Cardiovascular diseases 17.9 million deaths annually, followed by cancers (9.3 million), respiratory diseases (4.1 million), and diabetes (1.5 million). (Together 80% of premature NCD deaths) </a:t>
            </a:r>
          </a:p>
          <a:p>
            <a:pPr marL="171450" indent="-171450">
              <a:buFont typeface="Arial" panose="020B0604020202020204" pitchFamily="34" charset="0"/>
              <a:buChar char="•"/>
            </a:pPr>
            <a:r>
              <a:rPr lang="en-GB"/>
              <a:t>People of all age groups, regions and countries are affected by NCDs</a:t>
            </a:r>
          </a:p>
          <a:p>
            <a:pPr marL="171450" indent="-171450">
              <a:buFont typeface="Arial" panose="020B0604020202020204" pitchFamily="34" charset="0"/>
              <a:buChar char="•"/>
            </a:pPr>
            <a:r>
              <a:rPr lang="en-GB"/>
              <a:t>15 million of all deaths attributed to NCDs occur between the ages of 30 and 69 years.. </a:t>
            </a:r>
          </a:p>
          <a:p>
            <a:pPr marL="171450" indent="-171450">
              <a:buFont typeface="Arial" panose="020B0604020202020204" pitchFamily="34" charset="0"/>
              <a:buChar char="•"/>
            </a:pPr>
            <a:r>
              <a:rPr lang="en-GB"/>
              <a:t>Poverty is closely linked with NCDs, vulnerable and socially disadvantaged people get sicker and die sooner, in low-resource settings, health-care costs for NCDs quickly drain household resources. </a:t>
            </a:r>
          </a:p>
          <a:p>
            <a:pPr marL="171450" indent="-171450">
              <a:buFont typeface="Arial" panose="020B0604020202020204" pitchFamily="34" charset="0"/>
              <a:buChar char="•"/>
            </a:pPr>
            <a:r>
              <a:rPr lang="en-GB"/>
              <a:t>Tobacco use, physical inactivity, the harmful use of alcohol and unhealthy diets all increase the risk of dying from an NCD.</a:t>
            </a:r>
          </a:p>
          <a:p>
            <a:pPr marL="171450" indent="-171450">
              <a:buFont typeface="Arial" panose="020B0604020202020204" pitchFamily="34" charset="0"/>
              <a:buChar char="•"/>
            </a:pPr>
            <a:r>
              <a:rPr lang="en-GB"/>
              <a:t>Chronic conditions directly threaten SDG progress, which includes a goal to reduce global chronic condition related deaths by one third by 2030</a:t>
            </a:r>
          </a:p>
          <a:p>
            <a:pPr marL="171450" indent="-171450">
              <a:buFont typeface="Arial" panose="020B0604020202020204" pitchFamily="34" charset="0"/>
              <a:buChar char="•"/>
            </a:pPr>
            <a:r>
              <a:rPr lang="en-GB"/>
              <a:t>A rising toll of Years of Life Lost from NCDs, partly driven by population growth and ageing</a:t>
            </a:r>
          </a:p>
          <a:p>
            <a:pPr marL="171450" indent="-171450">
              <a:buFont typeface="Arial" panose="020B0604020202020204" pitchFamily="34" charset="0"/>
              <a:buChar char="•"/>
            </a:pPr>
            <a:r>
              <a:rPr lang="en-GB"/>
              <a:t>Compared with 2016, NCDs are forecast to account for a greater proportion of YLLs in all GBD regions by 2040</a:t>
            </a:r>
          </a:p>
          <a:p>
            <a:pPr marL="171450" indent="-171450">
              <a:buFont typeface="Arial" panose="020B0604020202020204" pitchFamily="34" charset="0"/>
              <a:buChar char="•"/>
            </a:pPr>
            <a:r>
              <a:rPr lang="en-GB"/>
              <a:t>Need context specific global research to inform practice and policy</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EE04167E-60A1-49B6-A9FA-DFF2F1292DB6}" type="slidenum">
              <a:rPr lang="en-GB" smtClean="0"/>
              <a:t>6</a:t>
            </a:fld>
            <a:endParaRPr lang="en-GB"/>
          </a:p>
        </p:txBody>
      </p:sp>
    </p:spTree>
    <p:extLst>
      <p:ext uri="{BB962C8B-B14F-4D97-AF65-F5344CB8AC3E}">
        <p14:creationId xmlns:p14="http://schemas.microsoft.com/office/powerpoint/2010/main" val="3166197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4ECFB2-55C3-4077-80D8-D3CA2A7696C7}" type="slidenum">
              <a:rPr lang="en-GB" smtClean="0"/>
              <a:t>20</a:t>
            </a:fld>
            <a:endParaRPr lang="en-GB"/>
          </a:p>
        </p:txBody>
      </p:sp>
    </p:spTree>
    <p:extLst>
      <p:ext uri="{BB962C8B-B14F-4D97-AF65-F5344CB8AC3E}">
        <p14:creationId xmlns:p14="http://schemas.microsoft.com/office/powerpoint/2010/main" val="3237221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spcBef>
                <a:spcPts val="0"/>
              </a:spcBef>
              <a:spcAft>
                <a:spcPts val="600"/>
              </a:spcAft>
              <a:buFont typeface="Arial" panose="020B0604020202020204" pitchFamily="34" charset="0"/>
              <a:buChar char="•"/>
            </a:pPr>
            <a:r>
              <a:rPr lang="en-GB" sz="1200" dirty="0"/>
              <a:t>The GACD Diabetes Research Programme has demonstrated the transformative power of implementation research in addressing the global diabetes crisis.</a:t>
            </a:r>
          </a:p>
          <a:p>
            <a:pPr marL="171450" indent="-171450">
              <a:lnSpc>
                <a:spcPct val="100000"/>
              </a:lnSpc>
              <a:spcBef>
                <a:spcPts val="0"/>
              </a:spcBef>
              <a:spcAft>
                <a:spcPts val="600"/>
              </a:spcAft>
              <a:buFont typeface="Arial" panose="020B0604020202020204" pitchFamily="34" charset="0"/>
              <a:buChar char="•"/>
            </a:pPr>
            <a:r>
              <a:rPr lang="en-GB" sz="1200" dirty="0"/>
              <a:t>A cornerstone of the programme’s success has been its emphasis on multi-stakeholder collaboration. </a:t>
            </a:r>
          </a:p>
          <a:p>
            <a:pPr marL="171450" indent="-171450">
              <a:lnSpc>
                <a:spcPct val="100000"/>
              </a:lnSpc>
              <a:spcBef>
                <a:spcPts val="0"/>
              </a:spcBef>
              <a:spcAft>
                <a:spcPts val="600"/>
              </a:spcAft>
              <a:buFont typeface="Arial" panose="020B0604020202020204" pitchFamily="34" charset="0"/>
              <a:buChar char="•"/>
            </a:pPr>
            <a:r>
              <a:rPr lang="en-GB" sz="1200" dirty="0"/>
              <a:t>The programme has achieved notable outcomes, particularly in improving healthcare professionals’ knowledge and strengthening health systems. </a:t>
            </a:r>
          </a:p>
          <a:p>
            <a:pPr marL="171450" indent="-171450">
              <a:lnSpc>
                <a:spcPct val="100000"/>
              </a:lnSpc>
              <a:spcBef>
                <a:spcPts val="0"/>
              </a:spcBef>
              <a:spcAft>
                <a:spcPts val="600"/>
              </a:spcAft>
              <a:buFont typeface="Arial" panose="020B0604020202020204" pitchFamily="34" charset="0"/>
              <a:buChar char="•"/>
            </a:pPr>
            <a:r>
              <a:rPr lang="en-GB" sz="1200" dirty="0"/>
              <a:t>While implementation science has evolved rapidly, challenges remain in standardising research methods and conducting comprehensive meta-analyses. </a:t>
            </a:r>
          </a:p>
          <a:p>
            <a:endParaRPr lang="en-GB" dirty="0"/>
          </a:p>
        </p:txBody>
      </p:sp>
      <p:sp>
        <p:nvSpPr>
          <p:cNvPr id="4" name="Slide Number Placeholder 3"/>
          <p:cNvSpPr>
            <a:spLocks noGrp="1"/>
          </p:cNvSpPr>
          <p:nvPr>
            <p:ph type="sldNum" sz="quarter" idx="5"/>
          </p:nvPr>
        </p:nvSpPr>
        <p:spPr/>
        <p:txBody>
          <a:bodyPr/>
          <a:lstStyle/>
          <a:p>
            <a:fld id="{464ECFB2-55C3-4077-80D8-D3CA2A7696C7}" type="slidenum">
              <a:rPr lang="en-GB" smtClean="0"/>
              <a:t>73</a:t>
            </a:fld>
            <a:endParaRPr lang="en-GB"/>
          </a:p>
        </p:txBody>
      </p:sp>
    </p:spTree>
    <p:extLst>
      <p:ext uri="{BB962C8B-B14F-4D97-AF65-F5344CB8AC3E}">
        <p14:creationId xmlns:p14="http://schemas.microsoft.com/office/powerpoint/2010/main" val="58262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spcBef>
                <a:spcPts val="0"/>
              </a:spcBef>
              <a:spcAft>
                <a:spcPts val="600"/>
              </a:spcAft>
              <a:buFont typeface="Arial" panose="020B0604020202020204" pitchFamily="34" charset="0"/>
              <a:buChar char="•"/>
            </a:pPr>
            <a:r>
              <a:rPr lang="en-GB" sz="1200" dirty="0"/>
              <a:t>The COVID-19 pandemic highlighted the importance of flexible and resilient healthcare systems.</a:t>
            </a:r>
          </a:p>
          <a:p>
            <a:pPr marL="171450" indent="-171450">
              <a:lnSpc>
                <a:spcPct val="100000"/>
              </a:lnSpc>
              <a:spcBef>
                <a:spcPts val="0"/>
              </a:spcBef>
              <a:spcAft>
                <a:spcPts val="600"/>
              </a:spcAft>
              <a:buFont typeface="Arial" panose="020B0604020202020204" pitchFamily="34" charset="0"/>
              <a:buChar char="•"/>
            </a:pPr>
            <a:r>
              <a:rPr lang="en-GB" sz="1200" dirty="0"/>
              <a:t>Beyond traditional academic publications, the programme has embraced a variety of tailored dissemination outputs to ensure that findings are understood and actionable. </a:t>
            </a:r>
          </a:p>
          <a:p>
            <a:pPr marL="171450" indent="-171450">
              <a:lnSpc>
                <a:spcPct val="100000"/>
              </a:lnSpc>
              <a:spcBef>
                <a:spcPts val="0"/>
              </a:spcBef>
              <a:spcAft>
                <a:spcPts val="600"/>
              </a:spcAft>
              <a:buFont typeface="Arial" panose="020B0604020202020204" pitchFamily="34" charset="0"/>
              <a:buChar char="•"/>
            </a:pPr>
            <a:r>
              <a:rPr lang="en-GB" sz="1200" dirty="0"/>
              <a:t>Addressing health disparities and promoting health equity should remain central to diabetes research and implementation efforts. </a:t>
            </a:r>
          </a:p>
          <a:p>
            <a:pPr marL="171450" indent="-171450">
              <a:lnSpc>
                <a:spcPct val="100000"/>
              </a:lnSpc>
              <a:spcBef>
                <a:spcPts val="0"/>
              </a:spcBef>
              <a:spcAft>
                <a:spcPts val="600"/>
              </a:spcAft>
              <a:buFont typeface="Arial" panose="020B0604020202020204" pitchFamily="34" charset="0"/>
              <a:buChar char="•"/>
            </a:pPr>
            <a:r>
              <a:rPr lang="en-GB" sz="1200" dirty="0"/>
              <a:t>The future of diabetes implementation research lies in nurturing collaboration, embracing innovation, and leveraging data-driven insights to drive sustainable health outcomes. </a:t>
            </a:r>
          </a:p>
          <a:p>
            <a:endParaRPr lang="en-GB" dirty="0"/>
          </a:p>
        </p:txBody>
      </p:sp>
      <p:sp>
        <p:nvSpPr>
          <p:cNvPr id="4" name="Slide Number Placeholder 3"/>
          <p:cNvSpPr>
            <a:spLocks noGrp="1"/>
          </p:cNvSpPr>
          <p:nvPr>
            <p:ph type="sldNum" sz="quarter" idx="5"/>
          </p:nvPr>
        </p:nvSpPr>
        <p:spPr/>
        <p:txBody>
          <a:bodyPr/>
          <a:lstStyle/>
          <a:p>
            <a:fld id="{464ECFB2-55C3-4077-80D8-D3CA2A7696C7}" type="slidenum">
              <a:rPr lang="en-GB" smtClean="0"/>
              <a:t>74</a:t>
            </a:fld>
            <a:endParaRPr lang="en-GB"/>
          </a:p>
        </p:txBody>
      </p:sp>
    </p:spTree>
    <p:extLst>
      <p:ext uri="{BB962C8B-B14F-4D97-AF65-F5344CB8AC3E}">
        <p14:creationId xmlns:p14="http://schemas.microsoft.com/office/powerpoint/2010/main" val="3108278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86EF0-DDE4-380C-A79E-771BFE6CA3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7138F6B-2815-2E7E-28F3-BA8F309775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E07230-5EE8-941E-1ECF-783B6C8406B8}"/>
              </a:ext>
            </a:extLst>
          </p:cNvPr>
          <p:cNvSpPr>
            <a:spLocks noGrp="1"/>
          </p:cNvSpPr>
          <p:nvPr>
            <p:ph type="dt" sz="half" idx="10"/>
          </p:nvPr>
        </p:nvSpPr>
        <p:spPr>
          <a:xfrm>
            <a:off x="838200" y="6356350"/>
            <a:ext cx="2743200" cy="365125"/>
          </a:xfrm>
          <a:prstGeom prst="rect">
            <a:avLst/>
          </a:prstGeom>
        </p:spPr>
        <p:txBody>
          <a:bodyPr/>
          <a:lstStyle/>
          <a:p>
            <a:fld id="{FF415A61-4B7C-4212-8E3E-61135D64E268}" type="datetimeFigureOut">
              <a:rPr lang="en-GB" smtClean="0"/>
              <a:t>12/11/2024</a:t>
            </a:fld>
            <a:endParaRPr lang="en-GB"/>
          </a:p>
        </p:txBody>
      </p:sp>
      <p:sp>
        <p:nvSpPr>
          <p:cNvPr id="5" name="Footer Placeholder 4">
            <a:extLst>
              <a:ext uri="{FF2B5EF4-FFF2-40B4-BE49-F238E27FC236}">
                <a16:creationId xmlns:a16="http://schemas.microsoft.com/office/drawing/2014/main" id="{D80851EC-E9F7-F1D5-1BE1-CA37F7ED72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68D6D8-F01A-BE20-0C70-38D726767FE2}"/>
              </a:ext>
            </a:extLst>
          </p:cNvPr>
          <p:cNvSpPr>
            <a:spLocks noGrp="1"/>
          </p:cNvSpPr>
          <p:nvPr>
            <p:ph type="sldNum" sz="quarter" idx="12"/>
          </p:nvPr>
        </p:nvSpPr>
        <p:spPr>
          <a:xfrm>
            <a:off x="8610600" y="6356350"/>
            <a:ext cx="2743200" cy="365125"/>
          </a:xfrm>
          <a:prstGeom prst="rect">
            <a:avLst/>
          </a:prstGeom>
        </p:spPr>
        <p:txBody>
          <a:bodyPr/>
          <a:lstStyle/>
          <a:p>
            <a:fld id="{8BCD8D01-645A-4047-BF58-EF1F3C7C6C86}" type="slidenum">
              <a:rPr lang="en-GB" smtClean="0"/>
              <a:t>‹#›</a:t>
            </a:fld>
            <a:endParaRPr lang="en-GB"/>
          </a:p>
        </p:txBody>
      </p:sp>
    </p:spTree>
    <p:extLst>
      <p:ext uri="{BB962C8B-B14F-4D97-AF65-F5344CB8AC3E}">
        <p14:creationId xmlns:p14="http://schemas.microsoft.com/office/powerpoint/2010/main" val="3332389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0CD71-3CD3-0023-DDBC-4C5D15DE21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40FFC6-ADBB-D52E-4C58-DC6A5C3A20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707780-D2C7-AE19-0E70-F48AF0E94E36}"/>
              </a:ext>
            </a:extLst>
          </p:cNvPr>
          <p:cNvSpPr>
            <a:spLocks noGrp="1"/>
          </p:cNvSpPr>
          <p:nvPr>
            <p:ph type="dt" sz="half" idx="10"/>
          </p:nvPr>
        </p:nvSpPr>
        <p:spPr>
          <a:xfrm>
            <a:off x="838200" y="6356350"/>
            <a:ext cx="2743200" cy="365125"/>
          </a:xfrm>
          <a:prstGeom prst="rect">
            <a:avLst/>
          </a:prstGeom>
        </p:spPr>
        <p:txBody>
          <a:bodyPr/>
          <a:lstStyle/>
          <a:p>
            <a:fld id="{FF415A61-4B7C-4212-8E3E-61135D64E268}" type="datetimeFigureOut">
              <a:rPr lang="en-GB" smtClean="0"/>
              <a:t>12/11/2024</a:t>
            </a:fld>
            <a:endParaRPr lang="en-GB"/>
          </a:p>
        </p:txBody>
      </p:sp>
      <p:sp>
        <p:nvSpPr>
          <p:cNvPr id="5" name="Footer Placeholder 4">
            <a:extLst>
              <a:ext uri="{FF2B5EF4-FFF2-40B4-BE49-F238E27FC236}">
                <a16:creationId xmlns:a16="http://schemas.microsoft.com/office/drawing/2014/main" id="{B20B286E-3032-5D32-34CF-A42DAB28D2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D14E25-D124-242C-D4AB-8AD432495CDF}"/>
              </a:ext>
            </a:extLst>
          </p:cNvPr>
          <p:cNvSpPr>
            <a:spLocks noGrp="1"/>
          </p:cNvSpPr>
          <p:nvPr>
            <p:ph type="sldNum" sz="quarter" idx="12"/>
          </p:nvPr>
        </p:nvSpPr>
        <p:spPr>
          <a:xfrm>
            <a:off x="8610600" y="6356350"/>
            <a:ext cx="2743200" cy="365125"/>
          </a:xfrm>
          <a:prstGeom prst="rect">
            <a:avLst/>
          </a:prstGeom>
        </p:spPr>
        <p:txBody>
          <a:bodyPr/>
          <a:lstStyle/>
          <a:p>
            <a:fld id="{8BCD8D01-645A-4047-BF58-EF1F3C7C6C86}" type="slidenum">
              <a:rPr lang="en-GB" smtClean="0"/>
              <a:t>‹#›</a:t>
            </a:fld>
            <a:endParaRPr lang="en-GB"/>
          </a:p>
        </p:txBody>
      </p:sp>
    </p:spTree>
    <p:extLst>
      <p:ext uri="{BB962C8B-B14F-4D97-AF65-F5344CB8AC3E}">
        <p14:creationId xmlns:p14="http://schemas.microsoft.com/office/powerpoint/2010/main" val="4216460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ACEA6C-F291-D548-9366-2554C861219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F1F5A7C-199E-5F14-6338-0577E9119A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D602D6-445D-8FFC-A0E8-775E104A01AA}"/>
              </a:ext>
            </a:extLst>
          </p:cNvPr>
          <p:cNvSpPr>
            <a:spLocks noGrp="1"/>
          </p:cNvSpPr>
          <p:nvPr>
            <p:ph type="dt" sz="half" idx="10"/>
          </p:nvPr>
        </p:nvSpPr>
        <p:spPr>
          <a:xfrm>
            <a:off x="838200" y="6356350"/>
            <a:ext cx="2743200" cy="365125"/>
          </a:xfrm>
          <a:prstGeom prst="rect">
            <a:avLst/>
          </a:prstGeom>
        </p:spPr>
        <p:txBody>
          <a:bodyPr/>
          <a:lstStyle/>
          <a:p>
            <a:fld id="{FF415A61-4B7C-4212-8E3E-61135D64E268}" type="datetimeFigureOut">
              <a:rPr lang="en-GB" smtClean="0"/>
              <a:t>12/11/2024</a:t>
            </a:fld>
            <a:endParaRPr lang="en-GB"/>
          </a:p>
        </p:txBody>
      </p:sp>
      <p:sp>
        <p:nvSpPr>
          <p:cNvPr id="5" name="Footer Placeholder 4">
            <a:extLst>
              <a:ext uri="{FF2B5EF4-FFF2-40B4-BE49-F238E27FC236}">
                <a16:creationId xmlns:a16="http://schemas.microsoft.com/office/drawing/2014/main" id="{8C3F871E-74CA-D514-6044-B79A82CBD4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779BC-F2D4-E67A-64C5-378035C9D17D}"/>
              </a:ext>
            </a:extLst>
          </p:cNvPr>
          <p:cNvSpPr>
            <a:spLocks noGrp="1"/>
          </p:cNvSpPr>
          <p:nvPr>
            <p:ph type="sldNum" sz="quarter" idx="12"/>
          </p:nvPr>
        </p:nvSpPr>
        <p:spPr>
          <a:xfrm>
            <a:off x="8610600" y="6356350"/>
            <a:ext cx="2743200" cy="365125"/>
          </a:xfrm>
          <a:prstGeom prst="rect">
            <a:avLst/>
          </a:prstGeom>
        </p:spPr>
        <p:txBody>
          <a:bodyPr/>
          <a:lstStyle/>
          <a:p>
            <a:fld id="{8BCD8D01-645A-4047-BF58-EF1F3C7C6C86}" type="slidenum">
              <a:rPr lang="en-GB" smtClean="0"/>
              <a:t>‹#›</a:t>
            </a:fld>
            <a:endParaRPr lang="en-GB"/>
          </a:p>
        </p:txBody>
      </p:sp>
    </p:spTree>
    <p:extLst>
      <p:ext uri="{BB962C8B-B14F-4D97-AF65-F5344CB8AC3E}">
        <p14:creationId xmlns:p14="http://schemas.microsoft.com/office/powerpoint/2010/main" val="763992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F888F-D291-F85C-6D92-C4D0B93F65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24F76C-8CA9-7D48-B8B8-CCFAFA86C0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78D89D-661E-4A1B-5670-E2CE8B009EF1}"/>
              </a:ext>
            </a:extLst>
          </p:cNvPr>
          <p:cNvSpPr>
            <a:spLocks noGrp="1"/>
          </p:cNvSpPr>
          <p:nvPr>
            <p:ph type="dt" sz="half" idx="10"/>
          </p:nvPr>
        </p:nvSpPr>
        <p:spPr>
          <a:xfrm>
            <a:off x="838200" y="6356350"/>
            <a:ext cx="2743200" cy="365125"/>
          </a:xfrm>
          <a:prstGeom prst="rect">
            <a:avLst/>
          </a:prstGeom>
        </p:spPr>
        <p:txBody>
          <a:bodyPr/>
          <a:lstStyle/>
          <a:p>
            <a:fld id="{FF415A61-4B7C-4212-8E3E-61135D64E268}" type="datetimeFigureOut">
              <a:rPr lang="en-GB" smtClean="0"/>
              <a:t>12/11/2024</a:t>
            </a:fld>
            <a:endParaRPr lang="en-GB"/>
          </a:p>
        </p:txBody>
      </p:sp>
      <p:sp>
        <p:nvSpPr>
          <p:cNvPr id="5" name="Footer Placeholder 4">
            <a:extLst>
              <a:ext uri="{FF2B5EF4-FFF2-40B4-BE49-F238E27FC236}">
                <a16:creationId xmlns:a16="http://schemas.microsoft.com/office/drawing/2014/main" id="{FFD1A7CE-3711-A923-4BBB-A79BC3FDED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E887A9-7F6B-1786-AFED-B39A86B414E1}"/>
              </a:ext>
            </a:extLst>
          </p:cNvPr>
          <p:cNvSpPr>
            <a:spLocks noGrp="1"/>
          </p:cNvSpPr>
          <p:nvPr>
            <p:ph type="sldNum" sz="quarter" idx="12"/>
          </p:nvPr>
        </p:nvSpPr>
        <p:spPr>
          <a:xfrm>
            <a:off x="8610600" y="6356350"/>
            <a:ext cx="2743200" cy="365125"/>
          </a:xfrm>
          <a:prstGeom prst="rect">
            <a:avLst/>
          </a:prstGeom>
        </p:spPr>
        <p:txBody>
          <a:bodyPr/>
          <a:lstStyle/>
          <a:p>
            <a:fld id="{8BCD8D01-645A-4047-BF58-EF1F3C7C6C86}" type="slidenum">
              <a:rPr lang="en-GB" smtClean="0"/>
              <a:t>‹#›</a:t>
            </a:fld>
            <a:endParaRPr lang="en-GB"/>
          </a:p>
        </p:txBody>
      </p:sp>
    </p:spTree>
    <p:extLst>
      <p:ext uri="{BB962C8B-B14F-4D97-AF65-F5344CB8AC3E}">
        <p14:creationId xmlns:p14="http://schemas.microsoft.com/office/powerpoint/2010/main" val="518220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84D1-0B3E-B598-F956-D424BAA1E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977FD15-31AB-E133-F818-F18E08CE960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32F20D-47E5-0CDF-C728-1A8A21DF5DBF}"/>
              </a:ext>
            </a:extLst>
          </p:cNvPr>
          <p:cNvSpPr>
            <a:spLocks noGrp="1"/>
          </p:cNvSpPr>
          <p:nvPr>
            <p:ph type="dt" sz="half" idx="10"/>
          </p:nvPr>
        </p:nvSpPr>
        <p:spPr>
          <a:xfrm>
            <a:off x="838200" y="6356350"/>
            <a:ext cx="2743200" cy="365125"/>
          </a:xfrm>
          <a:prstGeom prst="rect">
            <a:avLst/>
          </a:prstGeom>
        </p:spPr>
        <p:txBody>
          <a:bodyPr/>
          <a:lstStyle/>
          <a:p>
            <a:fld id="{FF415A61-4B7C-4212-8E3E-61135D64E268}" type="datetimeFigureOut">
              <a:rPr lang="en-GB" smtClean="0"/>
              <a:t>12/11/2024</a:t>
            </a:fld>
            <a:endParaRPr lang="en-GB"/>
          </a:p>
        </p:txBody>
      </p:sp>
      <p:sp>
        <p:nvSpPr>
          <p:cNvPr id="5" name="Footer Placeholder 4">
            <a:extLst>
              <a:ext uri="{FF2B5EF4-FFF2-40B4-BE49-F238E27FC236}">
                <a16:creationId xmlns:a16="http://schemas.microsoft.com/office/drawing/2014/main" id="{738A3D8C-6EE1-8C2B-C007-1A78F7B3A0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A2C986-FB03-18A0-613F-AE4F4DABA33A}"/>
              </a:ext>
            </a:extLst>
          </p:cNvPr>
          <p:cNvSpPr>
            <a:spLocks noGrp="1"/>
          </p:cNvSpPr>
          <p:nvPr>
            <p:ph type="sldNum" sz="quarter" idx="12"/>
          </p:nvPr>
        </p:nvSpPr>
        <p:spPr>
          <a:xfrm>
            <a:off x="8610600" y="6356350"/>
            <a:ext cx="2743200" cy="365125"/>
          </a:xfrm>
          <a:prstGeom prst="rect">
            <a:avLst/>
          </a:prstGeom>
        </p:spPr>
        <p:txBody>
          <a:bodyPr/>
          <a:lstStyle/>
          <a:p>
            <a:fld id="{8BCD8D01-645A-4047-BF58-EF1F3C7C6C86}" type="slidenum">
              <a:rPr lang="en-GB" smtClean="0"/>
              <a:t>‹#›</a:t>
            </a:fld>
            <a:endParaRPr lang="en-GB"/>
          </a:p>
        </p:txBody>
      </p:sp>
    </p:spTree>
    <p:extLst>
      <p:ext uri="{BB962C8B-B14F-4D97-AF65-F5344CB8AC3E}">
        <p14:creationId xmlns:p14="http://schemas.microsoft.com/office/powerpoint/2010/main" val="292264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5D536-28B2-CC8E-FBD5-A8C9E43A5C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5F898C-ACE8-3FDF-FEA1-A9D0A09872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02AF6C6-8C03-054A-6D7E-00ACF64A9F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F2472FE-172F-E34D-3CE8-9D3097EC1112}"/>
              </a:ext>
            </a:extLst>
          </p:cNvPr>
          <p:cNvSpPr>
            <a:spLocks noGrp="1"/>
          </p:cNvSpPr>
          <p:nvPr>
            <p:ph type="dt" sz="half" idx="10"/>
          </p:nvPr>
        </p:nvSpPr>
        <p:spPr>
          <a:xfrm>
            <a:off x="838200" y="6356350"/>
            <a:ext cx="2743200" cy="365125"/>
          </a:xfrm>
          <a:prstGeom prst="rect">
            <a:avLst/>
          </a:prstGeom>
        </p:spPr>
        <p:txBody>
          <a:bodyPr/>
          <a:lstStyle/>
          <a:p>
            <a:fld id="{FF415A61-4B7C-4212-8E3E-61135D64E268}" type="datetimeFigureOut">
              <a:rPr lang="en-GB" smtClean="0"/>
              <a:t>12/11/2024</a:t>
            </a:fld>
            <a:endParaRPr lang="en-GB"/>
          </a:p>
        </p:txBody>
      </p:sp>
      <p:sp>
        <p:nvSpPr>
          <p:cNvPr id="6" name="Footer Placeholder 5">
            <a:extLst>
              <a:ext uri="{FF2B5EF4-FFF2-40B4-BE49-F238E27FC236}">
                <a16:creationId xmlns:a16="http://schemas.microsoft.com/office/drawing/2014/main" id="{36381BFD-AC58-D9E9-5BC5-1AE4178C53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92595B-D3EC-C280-8370-B53546D22656}"/>
              </a:ext>
            </a:extLst>
          </p:cNvPr>
          <p:cNvSpPr>
            <a:spLocks noGrp="1"/>
          </p:cNvSpPr>
          <p:nvPr>
            <p:ph type="sldNum" sz="quarter" idx="12"/>
          </p:nvPr>
        </p:nvSpPr>
        <p:spPr>
          <a:xfrm>
            <a:off x="8610600" y="6356350"/>
            <a:ext cx="2743200" cy="365125"/>
          </a:xfrm>
          <a:prstGeom prst="rect">
            <a:avLst/>
          </a:prstGeom>
        </p:spPr>
        <p:txBody>
          <a:bodyPr/>
          <a:lstStyle/>
          <a:p>
            <a:fld id="{8BCD8D01-645A-4047-BF58-EF1F3C7C6C86}" type="slidenum">
              <a:rPr lang="en-GB" smtClean="0"/>
              <a:t>‹#›</a:t>
            </a:fld>
            <a:endParaRPr lang="en-GB"/>
          </a:p>
        </p:txBody>
      </p:sp>
    </p:spTree>
    <p:extLst>
      <p:ext uri="{BB962C8B-B14F-4D97-AF65-F5344CB8AC3E}">
        <p14:creationId xmlns:p14="http://schemas.microsoft.com/office/powerpoint/2010/main" val="418864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6B1EC-714D-EFA0-376A-B86DD299BE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C893ED-FF75-952B-6482-DCB6227B2A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45120-B2C0-FF29-ECB8-C563DB6899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D791891-7F09-09F0-20DD-1F08A0F480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D1DD9D-8EAF-2C94-1129-0358B76881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3040E0E-6835-125B-2EBA-244E622D0725}"/>
              </a:ext>
            </a:extLst>
          </p:cNvPr>
          <p:cNvSpPr>
            <a:spLocks noGrp="1"/>
          </p:cNvSpPr>
          <p:nvPr>
            <p:ph type="dt" sz="half" idx="10"/>
          </p:nvPr>
        </p:nvSpPr>
        <p:spPr>
          <a:xfrm>
            <a:off x="838200" y="6356350"/>
            <a:ext cx="2743200" cy="365125"/>
          </a:xfrm>
          <a:prstGeom prst="rect">
            <a:avLst/>
          </a:prstGeom>
        </p:spPr>
        <p:txBody>
          <a:bodyPr/>
          <a:lstStyle/>
          <a:p>
            <a:fld id="{FF415A61-4B7C-4212-8E3E-61135D64E268}" type="datetimeFigureOut">
              <a:rPr lang="en-GB" smtClean="0"/>
              <a:t>12/11/2024</a:t>
            </a:fld>
            <a:endParaRPr lang="en-GB"/>
          </a:p>
        </p:txBody>
      </p:sp>
      <p:sp>
        <p:nvSpPr>
          <p:cNvPr id="8" name="Footer Placeholder 7">
            <a:extLst>
              <a:ext uri="{FF2B5EF4-FFF2-40B4-BE49-F238E27FC236}">
                <a16:creationId xmlns:a16="http://schemas.microsoft.com/office/drawing/2014/main" id="{DABBA5D9-3485-76C4-9BB0-60A3FE3692A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68AFD51-0BBE-97B7-B3A5-2E72342E8784}"/>
              </a:ext>
            </a:extLst>
          </p:cNvPr>
          <p:cNvSpPr>
            <a:spLocks noGrp="1"/>
          </p:cNvSpPr>
          <p:nvPr>
            <p:ph type="sldNum" sz="quarter" idx="12"/>
          </p:nvPr>
        </p:nvSpPr>
        <p:spPr>
          <a:xfrm>
            <a:off x="8610600" y="6356350"/>
            <a:ext cx="2743200" cy="365125"/>
          </a:xfrm>
          <a:prstGeom prst="rect">
            <a:avLst/>
          </a:prstGeom>
        </p:spPr>
        <p:txBody>
          <a:bodyPr/>
          <a:lstStyle/>
          <a:p>
            <a:fld id="{8BCD8D01-645A-4047-BF58-EF1F3C7C6C86}" type="slidenum">
              <a:rPr lang="en-GB" smtClean="0"/>
              <a:t>‹#›</a:t>
            </a:fld>
            <a:endParaRPr lang="en-GB"/>
          </a:p>
        </p:txBody>
      </p:sp>
    </p:spTree>
    <p:extLst>
      <p:ext uri="{BB962C8B-B14F-4D97-AF65-F5344CB8AC3E}">
        <p14:creationId xmlns:p14="http://schemas.microsoft.com/office/powerpoint/2010/main" val="1920256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9F3A-7236-9FEB-C557-9FEE0E2BB59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024DDCA-4106-28A2-FD34-6CFE0A278341}"/>
              </a:ext>
            </a:extLst>
          </p:cNvPr>
          <p:cNvSpPr>
            <a:spLocks noGrp="1"/>
          </p:cNvSpPr>
          <p:nvPr>
            <p:ph type="dt" sz="half" idx="10"/>
          </p:nvPr>
        </p:nvSpPr>
        <p:spPr>
          <a:xfrm>
            <a:off x="838200" y="6356350"/>
            <a:ext cx="2743200" cy="365125"/>
          </a:xfrm>
          <a:prstGeom prst="rect">
            <a:avLst/>
          </a:prstGeom>
        </p:spPr>
        <p:txBody>
          <a:bodyPr/>
          <a:lstStyle/>
          <a:p>
            <a:fld id="{FF415A61-4B7C-4212-8E3E-61135D64E268}" type="datetimeFigureOut">
              <a:rPr lang="en-GB" smtClean="0"/>
              <a:t>12/11/2024</a:t>
            </a:fld>
            <a:endParaRPr lang="en-GB"/>
          </a:p>
        </p:txBody>
      </p:sp>
      <p:sp>
        <p:nvSpPr>
          <p:cNvPr id="4" name="Footer Placeholder 3">
            <a:extLst>
              <a:ext uri="{FF2B5EF4-FFF2-40B4-BE49-F238E27FC236}">
                <a16:creationId xmlns:a16="http://schemas.microsoft.com/office/drawing/2014/main" id="{458BB4B9-4677-F632-6679-31938576E7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F70620-2AC3-E8BE-5FA3-55D08F180621}"/>
              </a:ext>
            </a:extLst>
          </p:cNvPr>
          <p:cNvSpPr>
            <a:spLocks noGrp="1"/>
          </p:cNvSpPr>
          <p:nvPr>
            <p:ph type="sldNum" sz="quarter" idx="12"/>
          </p:nvPr>
        </p:nvSpPr>
        <p:spPr>
          <a:xfrm>
            <a:off x="8610600" y="6356350"/>
            <a:ext cx="2743200" cy="365125"/>
          </a:xfrm>
          <a:prstGeom prst="rect">
            <a:avLst/>
          </a:prstGeom>
        </p:spPr>
        <p:txBody>
          <a:bodyPr/>
          <a:lstStyle/>
          <a:p>
            <a:fld id="{8BCD8D01-645A-4047-BF58-EF1F3C7C6C86}" type="slidenum">
              <a:rPr lang="en-GB" smtClean="0"/>
              <a:t>‹#›</a:t>
            </a:fld>
            <a:endParaRPr lang="en-GB"/>
          </a:p>
        </p:txBody>
      </p:sp>
    </p:spTree>
    <p:extLst>
      <p:ext uri="{BB962C8B-B14F-4D97-AF65-F5344CB8AC3E}">
        <p14:creationId xmlns:p14="http://schemas.microsoft.com/office/powerpoint/2010/main" val="4204245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7AE13E-9EEA-F888-30E7-2D0B2382B339}"/>
              </a:ext>
            </a:extLst>
          </p:cNvPr>
          <p:cNvSpPr>
            <a:spLocks noGrp="1"/>
          </p:cNvSpPr>
          <p:nvPr>
            <p:ph type="dt" sz="half" idx="10"/>
          </p:nvPr>
        </p:nvSpPr>
        <p:spPr>
          <a:xfrm>
            <a:off x="838200" y="6356350"/>
            <a:ext cx="2743200" cy="365125"/>
          </a:xfrm>
          <a:prstGeom prst="rect">
            <a:avLst/>
          </a:prstGeom>
        </p:spPr>
        <p:txBody>
          <a:bodyPr/>
          <a:lstStyle/>
          <a:p>
            <a:fld id="{FF415A61-4B7C-4212-8E3E-61135D64E268}" type="datetimeFigureOut">
              <a:rPr lang="en-GB" smtClean="0"/>
              <a:t>12/11/2024</a:t>
            </a:fld>
            <a:endParaRPr lang="en-GB"/>
          </a:p>
        </p:txBody>
      </p:sp>
      <p:sp>
        <p:nvSpPr>
          <p:cNvPr id="3" name="Footer Placeholder 2">
            <a:extLst>
              <a:ext uri="{FF2B5EF4-FFF2-40B4-BE49-F238E27FC236}">
                <a16:creationId xmlns:a16="http://schemas.microsoft.com/office/drawing/2014/main" id="{2BD35CD8-4469-FD44-D473-CE0F2575A8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2560475-DF1A-5DEF-85C5-408D7739C456}"/>
              </a:ext>
            </a:extLst>
          </p:cNvPr>
          <p:cNvSpPr>
            <a:spLocks noGrp="1"/>
          </p:cNvSpPr>
          <p:nvPr>
            <p:ph type="sldNum" sz="quarter" idx="12"/>
          </p:nvPr>
        </p:nvSpPr>
        <p:spPr>
          <a:xfrm>
            <a:off x="8610600" y="6356350"/>
            <a:ext cx="2743200" cy="365125"/>
          </a:xfrm>
          <a:prstGeom prst="rect">
            <a:avLst/>
          </a:prstGeom>
        </p:spPr>
        <p:txBody>
          <a:bodyPr/>
          <a:lstStyle/>
          <a:p>
            <a:fld id="{8BCD8D01-645A-4047-BF58-EF1F3C7C6C86}" type="slidenum">
              <a:rPr lang="en-GB" smtClean="0"/>
              <a:t>‹#›</a:t>
            </a:fld>
            <a:endParaRPr lang="en-GB"/>
          </a:p>
        </p:txBody>
      </p:sp>
    </p:spTree>
    <p:extLst>
      <p:ext uri="{BB962C8B-B14F-4D97-AF65-F5344CB8AC3E}">
        <p14:creationId xmlns:p14="http://schemas.microsoft.com/office/powerpoint/2010/main" val="2041135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6E787-E9C4-4B54-C718-1B3EB064C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2109889-02C2-38F5-554A-E8EED71A5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3BE39D-1CFA-BD0E-5A3A-A017CFA6C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14252-3443-244E-3923-B231F135E127}"/>
              </a:ext>
            </a:extLst>
          </p:cNvPr>
          <p:cNvSpPr>
            <a:spLocks noGrp="1"/>
          </p:cNvSpPr>
          <p:nvPr>
            <p:ph type="dt" sz="half" idx="10"/>
          </p:nvPr>
        </p:nvSpPr>
        <p:spPr>
          <a:xfrm>
            <a:off x="838200" y="6356350"/>
            <a:ext cx="2743200" cy="365125"/>
          </a:xfrm>
          <a:prstGeom prst="rect">
            <a:avLst/>
          </a:prstGeom>
        </p:spPr>
        <p:txBody>
          <a:bodyPr/>
          <a:lstStyle/>
          <a:p>
            <a:fld id="{FF415A61-4B7C-4212-8E3E-61135D64E268}" type="datetimeFigureOut">
              <a:rPr lang="en-GB" smtClean="0"/>
              <a:t>12/11/2024</a:t>
            </a:fld>
            <a:endParaRPr lang="en-GB"/>
          </a:p>
        </p:txBody>
      </p:sp>
      <p:sp>
        <p:nvSpPr>
          <p:cNvPr id="6" name="Footer Placeholder 5">
            <a:extLst>
              <a:ext uri="{FF2B5EF4-FFF2-40B4-BE49-F238E27FC236}">
                <a16:creationId xmlns:a16="http://schemas.microsoft.com/office/drawing/2014/main" id="{3858E6B1-9A23-083F-70B0-9FA7522FFF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CF945D-1B34-E099-96C1-7FACCB8057C2}"/>
              </a:ext>
            </a:extLst>
          </p:cNvPr>
          <p:cNvSpPr>
            <a:spLocks noGrp="1"/>
          </p:cNvSpPr>
          <p:nvPr>
            <p:ph type="sldNum" sz="quarter" idx="12"/>
          </p:nvPr>
        </p:nvSpPr>
        <p:spPr>
          <a:xfrm>
            <a:off x="8610600" y="6356350"/>
            <a:ext cx="2743200" cy="365125"/>
          </a:xfrm>
          <a:prstGeom prst="rect">
            <a:avLst/>
          </a:prstGeom>
        </p:spPr>
        <p:txBody>
          <a:bodyPr/>
          <a:lstStyle/>
          <a:p>
            <a:fld id="{8BCD8D01-645A-4047-BF58-EF1F3C7C6C86}" type="slidenum">
              <a:rPr lang="en-GB" smtClean="0"/>
              <a:t>‹#›</a:t>
            </a:fld>
            <a:endParaRPr lang="en-GB"/>
          </a:p>
        </p:txBody>
      </p:sp>
    </p:spTree>
    <p:extLst>
      <p:ext uri="{BB962C8B-B14F-4D97-AF65-F5344CB8AC3E}">
        <p14:creationId xmlns:p14="http://schemas.microsoft.com/office/powerpoint/2010/main" val="4183020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68E4-9253-3CDA-763C-187172EB1B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B10E19-BD28-BB0E-8F3B-748C1A1102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59CB60-E0CF-C729-5A32-5BA837425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69AB3-E52E-9C5B-3106-203EDEFB36B5}"/>
              </a:ext>
            </a:extLst>
          </p:cNvPr>
          <p:cNvSpPr>
            <a:spLocks noGrp="1"/>
          </p:cNvSpPr>
          <p:nvPr>
            <p:ph type="dt" sz="half" idx="10"/>
          </p:nvPr>
        </p:nvSpPr>
        <p:spPr>
          <a:xfrm>
            <a:off x="838200" y="6356350"/>
            <a:ext cx="2743200" cy="365125"/>
          </a:xfrm>
          <a:prstGeom prst="rect">
            <a:avLst/>
          </a:prstGeom>
        </p:spPr>
        <p:txBody>
          <a:bodyPr/>
          <a:lstStyle/>
          <a:p>
            <a:fld id="{FF415A61-4B7C-4212-8E3E-61135D64E268}" type="datetimeFigureOut">
              <a:rPr lang="en-GB" smtClean="0"/>
              <a:t>12/11/2024</a:t>
            </a:fld>
            <a:endParaRPr lang="en-GB"/>
          </a:p>
        </p:txBody>
      </p:sp>
      <p:sp>
        <p:nvSpPr>
          <p:cNvPr id="6" name="Footer Placeholder 5">
            <a:extLst>
              <a:ext uri="{FF2B5EF4-FFF2-40B4-BE49-F238E27FC236}">
                <a16:creationId xmlns:a16="http://schemas.microsoft.com/office/drawing/2014/main" id="{C753E7EF-A0EF-86B2-30B7-5FB4ECA29C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974101-C16D-14DA-7DBF-9DC479B0E184}"/>
              </a:ext>
            </a:extLst>
          </p:cNvPr>
          <p:cNvSpPr>
            <a:spLocks noGrp="1"/>
          </p:cNvSpPr>
          <p:nvPr>
            <p:ph type="sldNum" sz="quarter" idx="12"/>
          </p:nvPr>
        </p:nvSpPr>
        <p:spPr>
          <a:xfrm>
            <a:off x="8610600" y="6356350"/>
            <a:ext cx="2743200" cy="365125"/>
          </a:xfrm>
          <a:prstGeom prst="rect">
            <a:avLst/>
          </a:prstGeom>
        </p:spPr>
        <p:txBody>
          <a:bodyPr/>
          <a:lstStyle/>
          <a:p>
            <a:fld id="{8BCD8D01-645A-4047-BF58-EF1F3C7C6C86}" type="slidenum">
              <a:rPr lang="en-GB" smtClean="0"/>
              <a:t>‹#›</a:t>
            </a:fld>
            <a:endParaRPr lang="en-GB"/>
          </a:p>
        </p:txBody>
      </p:sp>
    </p:spTree>
    <p:extLst>
      <p:ext uri="{BB962C8B-B14F-4D97-AF65-F5344CB8AC3E}">
        <p14:creationId xmlns:p14="http://schemas.microsoft.com/office/powerpoint/2010/main" val="1312143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2CE8BD-9B4D-A5B4-D49E-47E07B9C4E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C92055-4C4E-852D-2459-D886FF8908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EB5B9FC8-D063-F5A4-4550-74B508FF3B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7" name="TextBox 6">
            <a:extLst>
              <a:ext uri="{FF2B5EF4-FFF2-40B4-BE49-F238E27FC236}">
                <a16:creationId xmlns:a16="http://schemas.microsoft.com/office/drawing/2014/main" id="{C829FB1A-E71C-F085-672D-19ED92D53936}"/>
              </a:ext>
            </a:extLst>
          </p:cNvPr>
          <p:cNvSpPr txBox="1"/>
          <p:nvPr userDrawn="1"/>
        </p:nvSpPr>
        <p:spPr>
          <a:xfrm>
            <a:off x="8966200" y="6577012"/>
            <a:ext cx="3225800" cy="276999"/>
          </a:xfrm>
          <a:prstGeom prst="rect">
            <a:avLst/>
          </a:prstGeom>
          <a:noFill/>
        </p:spPr>
        <p:txBody>
          <a:bodyPr wrap="square" rtlCol="0">
            <a:spAutoFit/>
          </a:bodyPr>
          <a:lstStyle/>
          <a:p>
            <a:pPr algn="r"/>
            <a:r>
              <a:rPr lang="en-GB" sz="1200" dirty="0">
                <a:solidFill>
                  <a:schemeClr val="tx1">
                    <a:lumMod val="50000"/>
                    <a:lumOff val="50000"/>
                  </a:schemeClr>
                </a:solidFill>
              </a:rPr>
              <a:t>Slide set created by GACD (2024)</a:t>
            </a:r>
          </a:p>
        </p:txBody>
      </p:sp>
    </p:spTree>
    <p:extLst>
      <p:ext uri="{BB962C8B-B14F-4D97-AF65-F5344CB8AC3E}">
        <p14:creationId xmlns:p14="http://schemas.microsoft.com/office/powerpoint/2010/main" val="73862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pn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image" Target="../media/image29.png"/><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4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png"/><Relationship Id="rId2" Type="http://schemas.openxmlformats.org/officeDocument/2006/relationships/image" Target="../media/image47.png"/><Relationship Id="rId16" Type="http://schemas.openxmlformats.org/officeDocument/2006/relationships/image" Target="../media/image42.svg"/><Relationship Id="rId20"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svg"/><Relationship Id="rId19" Type="http://schemas.openxmlformats.org/officeDocument/2006/relationships/image" Target="../media/image45.png"/><Relationship Id="rId4" Type="http://schemas.openxmlformats.org/officeDocument/2006/relationships/image" Target="../media/image48.svg"/><Relationship Id="rId9" Type="http://schemas.openxmlformats.org/officeDocument/2006/relationships/image" Target="../media/image35.png"/><Relationship Id="rId14" Type="http://schemas.openxmlformats.org/officeDocument/2006/relationships/image" Target="../media/image40.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sv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creativecommons.org/licenses/by-nc/4.0/#ref-indicate-changes" TargetMode="External"/><Relationship Id="rId7" Type="http://schemas.openxmlformats.org/officeDocument/2006/relationships/hyperlink" Target="https://creativecommons.org/licenses/by-nc/4.0/#ref-publicity-privacy-or-moral-rights" TargetMode="External"/><Relationship Id="rId2" Type="http://schemas.openxmlformats.org/officeDocument/2006/relationships/hyperlink" Target="https://creativecommons.org/licenses/by-nc/4.0/#ref-appropriate-credit" TargetMode="External"/><Relationship Id="rId1" Type="http://schemas.openxmlformats.org/officeDocument/2006/relationships/slideLayout" Target="../slideLayouts/slideLayout2.xml"/><Relationship Id="rId6" Type="http://schemas.openxmlformats.org/officeDocument/2006/relationships/hyperlink" Target="https://creativecommons.org/licenses/by-nc/4.0/#ref-exception-or-limitation" TargetMode="External"/><Relationship Id="rId5" Type="http://schemas.openxmlformats.org/officeDocument/2006/relationships/hyperlink" Target="https://creativecommons.org/licenses/by-nc/4.0/#ref-technological-measures" TargetMode="External"/><Relationship Id="rId4" Type="http://schemas.openxmlformats.org/officeDocument/2006/relationships/hyperlink" Target="https://creativecommons.org/licenses/by-nc/4.0/#ref-commercial-purposes" TargetMode="External"/><Relationship Id="rId9" Type="http://schemas.openxmlformats.org/officeDocument/2006/relationships/hyperlink" Target="https://creativecommons.org/licenses/by-nc/4.0/"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sv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image" Target="../media/image99.svg"/><Relationship Id="rId7" Type="http://schemas.openxmlformats.org/officeDocument/2006/relationships/image" Target="../media/image103.svg"/><Relationship Id="rId12"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png"/><Relationship Id="rId7" Type="http://schemas.openxmlformats.org/officeDocument/2006/relationships/image" Target="../media/image116.pn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jpeg"/><Relationship Id="rId10" Type="http://schemas.openxmlformats.org/officeDocument/2006/relationships/image" Target="../media/image119.svg"/><Relationship Id="rId4" Type="http://schemas.openxmlformats.org/officeDocument/2006/relationships/image" Target="../media/image113.png"/><Relationship Id="rId9" Type="http://schemas.openxmlformats.org/officeDocument/2006/relationships/image" Target="../media/image118.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78875-F3DA-384E-B97A-54DE4859E470}"/>
              </a:ext>
            </a:extLst>
          </p:cNvPr>
          <p:cNvSpPr>
            <a:spLocks noGrp="1"/>
          </p:cNvSpPr>
          <p:nvPr>
            <p:ph type="ctrTitle"/>
          </p:nvPr>
        </p:nvSpPr>
        <p:spPr>
          <a:xfrm>
            <a:off x="1188027" y="1066799"/>
            <a:ext cx="9815945" cy="3296155"/>
          </a:xfrm>
        </p:spPr>
        <p:txBody>
          <a:bodyPr anchor="ctr">
            <a:noAutofit/>
          </a:bodyPr>
          <a:lstStyle/>
          <a:p>
            <a:pPr>
              <a:lnSpc>
                <a:spcPct val="100000"/>
              </a:lnSpc>
              <a:spcAft>
                <a:spcPts val="1800"/>
              </a:spcAft>
            </a:pPr>
            <a:r>
              <a:rPr lang="en-GB" sz="3600" dirty="0">
                <a:solidFill>
                  <a:schemeClr val="tx1">
                    <a:lumMod val="85000"/>
                    <a:lumOff val="15000"/>
                  </a:schemeClr>
                </a:solidFill>
              </a:rPr>
              <a:t>FROM IMPLEMENTATION RESEARCH TO IMPACT</a:t>
            </a:r>
            <a:br>
              <a:rPr lang="en-GB" sz="3600" dirty="0">
                <a:solidFill>
                  <a:schemeClr val="tx1">
                    <a:lumMod val="85000"/>
                    <a:lumOff val="15000"/>
                  </a:schemeClr>
                </a:solidFill>
              </a:rPr>
            </a:br>
            <a:r>
              <a:rPr lang="en-GB" b="1" dirty="0">
                <a:solidFill>
                  <a:schemeClr val="tx1">
                    <a:lumMod val="85000"/>
                    <a:lumOff val="15000"/>
                  </a:schemeClr>
                </a:solidFill>
              </a:rPr>
              <a:t>The GACD Diabetes Research Programme Report</a:t>
            </a:r>
            <a:endParaRPr lang="en-GB" sz="4000" b="1" dirty="0">
              <a:solidFill>
                <a:schemeClr val="tx1">
                  <a:lumMod val="85000"/>
                  <a:lumOff val="15000"/>
                </a:schemeClr>
              </a:solidFill>
            </a:endParaRPr>
          </a:p>
        </p:txBody>
      </p:sp>
      <p:pic>
        <p:nvPicPr>
          <p:cNvPr id="9" name="Picture 8" descr="A black and grey logo&#10;&#10;Description automatically generated">
            <a:extLst>
              <a:ext uri="{FF2B5EF4-FFF2-40B4-BE49-F238E27FC236}">
                <a16:creationId xmlns:a16="http://schemas.microsoft.com/office/drawing/2014/main" id="{5F06C07B-5539-2617-6298-A8DD2BD12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27" y="4889500"/>
            <a:ext cx="4803073" cy="1289555"/>
          </a:xfrm>
          <a:prstGeom prst="rect">
            <a:avLst/>
          </a:prstGeom>
        </p:spPr>
      </p:pic>
      <p:pic>
        <p:nvPicPr>
          <p:cNvPr id="10" name="Picture 9" descr="A logo with a black background&#10;&#10;Description automatically generated">
            <a:extLst>
              <a:ext uri="{FF2B5EF4-FFF2-40B4-BE49-F238E27FC236}">
                <a16:creationId xmlns:a16="http://schemas.microsoft.com/office/drawing/2014/main" id="{0CE0AB15-891E-A65C-4DB2-737C1CFA7B16}"/>
              </a:ext>
            </a:extLst>
          </p:cNvPr>
          <p:cNvPicPr>
            <a:picLocks noChangeAspect="1"/>
          </p:cNvPicPr>
          <p:nvPr/>
        </p:nvPicPr>
        <p:blipFill>
          <a:blip r:embed="rId3">
            <a:alphaModFix amt="15000"/>
            <a:extLst>
              <a:ext uri="{28A0092B-C50C-407E-A947-70E740481C1C}">
                <a14:useLocalDpi xmlns:a14="http://schemas.microsoft.com/office/drawing/2010/main" val="0"/>
              </a:ext>
            </a:extLst>
          </a:blip>
          <a:srcRect r="21481"/>
          <a:stretch/>
        </p:blipFill>
        <p:spPr>
          <a:xfrm>
            <a:off x="6807201" y="0"/>
            <a:ext cx="5384799" cy="6858000"/>
          </a:xfrm>
          <a:prstGeom prst="rect">
            <a:avLst/>
          </a:prstGeom>
        </p:spPr>
      </p:pic>
    </p:spTree>
    <p:extLst>
      <p:ext uri="{BB962C8B-B14F-4D97-AF65-F5344CB8AC3E}">
        <p14:creationId xmlns:p14="http://schemas.microsoft.com/office/powerpoint/2010/main" val="1402857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B1C500-B4B0-C119-B2B8-BE5951B2BD9A}"/>
              </a:ext>
            </a:extLst>
          </p:cNvPr>
          <p:cNvSpPr>
            <a:spLocks noGrp="1"/>
          </p:cNvSpPr>
          <p:nvPr>
            <p:ph type="title"/>
          </p:nvPr>
        </p:nvSpPr>
        <p:spPr/>
        <p:txBody>
          <a:bodyPr>
            <a:normAutofit/>
          </a:bodyPr>
          <a:lstStyle/>
          <a:p>
            <a:r>
              <a:rPr lang="en-GB" sz="4400" dirty="0">
                <a:latin typeface="+mn-lt"/>
              </a:rPr>
              <a:t>GACD has invested US </a:t>
            </a:r>
            <a:r>
              <a:rPr lang="en-GB" sz="4400">
                <a:latin typeface="+mn-lt"/>
              </a:rPr>
              <a:t>$375+ </a:t>
            </a:r>
            <a:r>
              <a:rPr lang="en-GB" sz="4400" dirty="0">
                <a:latin typeface="+mn-lt"/>
              </a:rPr>
              <a:t>million</a:t>
            </a:r>
          </a:p>
        </p:txBody>
      </p:sp>
      <p:sp>
        <p:nvSpPr>
          <p:cNvPr id="19" name="Freeform: Shape 18">
            <a:extLst>
              <a:ext uri="{FF2B5EF4-FFF2-40B4-BE49-F238E27FC236}">
                <a16:creationId xmlns:a16="http://schemas.microsoft.com/office/drawing/2014/main" id="{FD144808-D063-D3EC-6BAD-95084FB3A483}"/>
              </a:ext>
            </a:extLst>
          </p:cNvPr>
          <p:cNvSpPr/>
          <p:nvPr/>
        </p:nvSpPr>
        <p:spPr>
          <a:xfrm>
            <a:off x="101738" y="5425818"/>
            <a:ext cx="1446252" cy="711403"/>
          </a:xfrm>
          <a:custGeom>
            <a:avLst/>
            <a:gdLst>
              <a:gd name="connsiteX0" fmla="*/ 0 w 1253800"/>
              <a:gd name="connsiteY0" fmla="*/ 100304 h 1003040"/>
              <a:gd name="connsiteX1" fmla="*/ 100304 w 1253800"/>
              <a:gd name="connsiteY1" fmla="*/ 0 h 1003040"/>
              <a:gd name="connsiteX2" fmla="*/ 1153496 w 1253800"/>
              <a:gd name="connsiteY2" fmla="*/ 0 h 1003040"/>
              <a:gd name="connsiteX3" fmla="*/ 1253800 w 1253800"/>
              <a:gd name="connsiteY3" fmla="*/ 100304 h 1003040"/>
              <a:gd name="connsiteX4" fmla="*/ 1253800 w 1253800"/>
              <a:gd name="connsiteY4" fmla="*/ 902736 h 1003040"/>
              <a:gd name="connsiteX5" fmla="*/ 1153496 w 1253800"/>
              <a:gd name="connsiteY5" fmla="*/ 1003040 h 1003040"/>
              <a:gd name="connsiteX6" fmla="*/ 100304 w 1253800"/>
              <a:gd name="connsiteY6" fmla="*/ 1003040 h 1003040"/>
              <a:gd name="connsiteX7" fmla="*/ 0 w 1253800"/>
              <a:gd name="connsiteY7" fmla="*/ 902736 h 1003040"/>
              <a:gd name="connsiteX8" fmla="*/ 0 w 1253800"/>
              <a:gd name="connsiteY8" fmla="*/ 100304 h 10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800" h="1003040">
                <a:moveTo>
                  <a:pt x="0" y="100304"/>
                </a:moveTo>
                <a:cubicBezTo>
                  <a:pt x="0" y="44908"/>
                  <a:pt x="44908" y="0"/>
                  <a:pt x="100304" y="0"/>
                </a:cubicBezTo>
                <a:lnTo>
                  <a:pt x="1153496" y="0"/>
                </a:lnTo>
                <a:cubicBezTo>
                  <a:pt x="1208892" y="0"/>
                  <a:pt x="1253800" y="44908"/>
                  <a:pt x="1253800" y="100304"/>
                </a:cubicBezTo>
                <a:lnTo>
                  <a:pt x="1253800" y="902736"/>
                </a:lnTo>
                <a:cubicBezTo>
                  <a:pt x="1253800" y="958132"/>
                  <a:pt x="1208892" y="1003040"/>
                  <a:pt x="1153496" y="1003040"/>
                </a:cubicBezTo>
                <a:lnTo>
                  <a:pt x="100304" y="1003040"/>
                </a:lnTo>
                <a:cubicBezTo>
                  <a:pt x="44908" y="1003040"/>
                  <a:pt x="0" y="958132"/>
                  <a:pt x="0" y="902736"/>
                </a:cubicBezTo>
                <a:lnTo>
                  <a:pt x="0" y="100304"/>
                </a:lnTo>
                <a:close/>
              </a:path>
            </a:pathLst>
          </a:custGeom>
          <a:solidFill>
            <a:schemeClr val="accent1"/>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953" tIns="57953" rIns="57953" bIns="5795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2200" i="0" u="none" strike="noStrike" kern="1200" cap="none" spc="0" normalizeH="0" baseline="0" noProof="0" dirty="0">
                <a:ln>
                  <a:noFill/>
                </a:ln>
                <a:solidFill>
                  <a:schemeClr val="bg1"/>
                </a:solidFill>
                <a:effectLst/>
                <a:uLnTx/>
                <a:uFillTx/>
              </a:rPr>
              <a:t>Hyper-tension</a:t>
            </a:r>
          </a:p>
        </p:txBody>
      </p:sp>
      <p:sp>
        <p:nvSpPr>
          <p:cNvPr id="20" name="Freeform: Shape 19">
            <a:extLst>
              <a:ext uri="{FF2B5EF4-FFF2-40B4-BE49-F238E27FC236}">
                <a16:creationId xmlns:a16="http://schemas.microsoft.com/office/drawing/2014/main" id="{5EC573E7-EA85-8BBF-ACE5-1EC3C4C575B0}"/>
              </a:ext>
            </a:extLst>
          </p:cNvPr>
          <p:cNvSpPr/>
          <p:nvPr/>
        </p:nvSpPr>
        <p:spPr>
          <a:xfrm>
            <a:off x="1607890" y="5425818"/>
            <a:ext cx="1446252" cy="711404"/>
          </a:xfrm>
          <a:custGeom>
            <a:avLst/>
            <a:gdLst>
              <a:gd name="connsiteX0" fmla="*/ 0 w 1253800"/>
              <a:gd name="connsiteY0" fmla="*/ 100304 h 1003040"/>
              <a:gd name="connsiteX1" fmla="*/ 100304 w 1253800"/>
              <a:gd name="connsiteY1" fmla="*/ 0 h 1003040"/>
              <a:gd name="connsiteX2" fmla="*/ 1153496 w 1253800"/>
              <a:gd name="connsiteY2" fmla="*/ 0 h 1003040"/>
              <a:gd name="connsiteX3" fmla="*/ 1253800 w 1253800"/>
              <a:gd name="connsiteY3" fmla="*/ 100304 h 1003040"/>
              <a:gd name="connsiteX4" fmla="*/ 1253800 w 1253800"/>
              <a:gd name="connsiteY4" fmla="*/ 902736 h 1003040"/>
              <a:gd name="connsiteX5" fmla="*/ 1153496 w 1253800"/>
              <a:gd name="connsiteY5" fmla="*/ 1003040 h 1003040"/>
              <a:gd name="connsiteX6" fmla="*/ 100304 w 1253800"/>
              <a:gd name="connsiteY6" fmla="*/ 1003040 h 1003040"/>
              <a:gd name="connsiteX7" fmla="*/ 0 w 1253800"/>
              <a:gd name="connsiteY7" fmla="*/ 902736 h 1003040"/>
              <a:gd name="connsiteX8" fmla="*/ 0 w 1253800"/>
              <a:gd name="connsiteY8" fmla="*/ 100304 h 10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800" h="1003040">
                <a:moveTo>
                  <a:pt x="0" y="100304"/>
                </a:moveTo>
                <a:cubicBezTo>
                  <a:pt x="0" y="44908"/>
                  <a:pt x="44908" y="0"/>
                  <a:pt x="100304" y="0"/>
                </a:cubicBezTo>
                <a:lnTo>
                  <a:pt x="1153496" y="0"/>
                </a:lnTo>
                <a:cubicBezTo>
                  <a:pt x="1208892" y="0"/>
                  <a:pt x="1253800" y="44908"/>
                  <a:pt x="1253800" y="100304"/>
                </a:cubicBezTo>
                <a:lnTo>
                  <a:pt x="1253800" y="902736"/>
                </a:lnTo>
                <a:cubicBezTo>
                  <a:pt x="1253800" y="958132"/>
                  <a:pt x="1208892" y="1003040"/>
                  <a:pt x="1153496" y="1003040"/>
                </a:cubicBezTo>
                <a:lnTo>
                  <a:pt x="100304" y="1003040"/>
                </a:lnTo>
                <a:cubicBezTo>
                  <a:pt x="44908" y="1003040"/>
                  <a:pt x="0" y="958132"/>
                  <a:pt x="0" y="902736"/>
                </a:cubicBezTo>
                <a:lnTo>
                  <a:pt x="0" y="100304"/>
                </a:lnTo>
                <a:close/>
              </a:path>
            </a:pathLst>
          </a:custGeom>
          <a:solidFill>
            <a:schemeClr val="accent1"/>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953" tIns="57953" rIns="57953" bIns="5795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2200" i="0" u="none" strike="noStrike" kern="1200" cap="none" spc="0" normalizeH="0" baseline="0" noProof="0" dirty="0">
                <a:ln>
                  <a:noFill/>
                </a:ln>
                <a:solidFill>
                  <a:schemeClr val="bg1"/>
                </a:solidFill>
                <a:effectLst/>
                <a:uLnTx/>
                <a:uFillTx/>
              </a:rPr>
              <a:t>Diabetes</a:t>
            </a:r>
          </a:p>
        </p:txBody>
      </p:sp>
      <p:sp>
        <p:nvSpPr>
          <p:cNvPr id="21" name="Freeform: Shape 20">
            <a:extLst>
              <a:ext uri="{FF2B5EF4-FFF2-40B4-BE49-F238E27FC236}">
                <a16:creationId xmlns:a16="http://schemas.microsoft.com/office/drawing/2014/main" id="{7D44FFF8-37EC-E90A-43D3-1189F77597AE}"/>
              </a:ext>
            </a:extLst>
          </p:cNvPr>
          <p:cNvSpPr/>
          <p:nvPr/>
        </p:nvSpPr>
        <p:spPr>
          <a:xfrm>
            <a:off x="3114042" y="5425818"/>
            <a:ext cx="1446252" cy="711404"/>
          </a:xfrm>
          <a:custGeom>
            <a:avLst/>
            <a:gdLst>
              <a:gd name="connsiteX0" fmla="*/ 0 w 1253800"/>
              <a:gd name="connsiteY0" fmla="*/ 100304 h 1003040"/>
              <a:gd name="connsiteX1" fmla="*/ 100304 w 1253800"/>
              <a:gd name="connsiteY1" fmla="*/ 0 h 1003040"/>
              <a:gd name="connsiteX2" fmla="*/ 1153496 w 1253800"/>
              <a:gd name="connsiteY2" fmla="*/ 0 h 1003040"/>
              <a:gd name="connsiteX3" fmla="*/ 1253800 w 1253800"/>
              <a:gd name="connsiteY3" fmla="*/ 100304 h 1003040"/>
              <a:gd name="connsiteX4" fmla="*/ 1253800 w 1253800"/>
              <a:gd name="connsiteY4" fmla="*/ 902736 h 1003040"/>
              <a:gd name="connsiteX5" fmla="*/ 1153496 w 1253800"/>
              <a:gd name="connsiteY5" fmla="*/ 1003040 h 1003040"/>
              <a:gd name="connsiteX6" fmla="*/ 100304 w 1253800"/>
              <a:gd name="connsiteY6" fmla="*/ 1003040 h 1003040"/>
              <a:gd name="connsiteX7" fmla="*/ 0 w 1253800"/>
              <a:gd name="connsiteY7" fmla="*/ 902736 h 1003040"/>
              <a:gd name="connsiteX8" fmla="*/ 0 w 1253800"/>
              <a:gd name="connsiteY8" fmla="*/ 100304 h 10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800" h="1003040">
                <a:moveTo>
                  <a:pt x="0" y="100304"/>
                </a:moveTo>
                <a:cubicBezTo>
                  <a:pt x="0" y="44908"/>
                  <a:pt x="44908" y="0"/>
                  <a:pt x="100304" y="0"/>
                </a:cubicBezTo>
                <a:lnTo>
                  <a:pt x="1153496" y="0"/>
                </a:lnTo>
                <a:cubicBezTo>
                  <a:pt x="1208892" y="0"/>
                  <a:pt x="1253800" y="44908"/>
                  <a:pt x="1253800" y="100304"/>
                </a:cubicBezTo>
                <a:lnTo>
                  <a:pt x="1253800" y="902736"/>
                </a:lnTo>
                <a:cubicBezTo>
                  <a:pt x="1253800" y="958132"/>
                  <a:pt x="1208892" y="1003040"/>
                  <a:pt x="1153496" y="1003040"/>
                </a:cubicBezTo>
                <a:lnTo>
                  <a:pt x="100304" y="1003040"/>
                </a:lnTo>
                <a:cubicBezTo>
                  <a:pt x="44908" y="1003040"/>
                  <a:pt x="0" y="958132"/>
                  <a:pt x="0" y="902736"/>
                </a:cubicBezTo>
                <a:lnTo>
                  <a:pt x="0" y="100304"/>
                </a:lnTo>
                <a:close/>
              </a:path>
            </a:pathLst>
          </a:custGeom>
          <a:solidFill>
            <a:schemeClr val="accent1"/>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953" tIns="57953" rIns="57953" bIns="5795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2200" i="0" u="none" strike="noStrike" kern="1200" cap="none" spc="0" normalizeH="0" baseline="0" noProof="0" dirty="0">
                <a:ln>
                  <a:noFill/>
                </a:ln>
                <a:solidFill>
                  <a:schemeClr val="bg1"/>
                </a:solidFill>
                <a:effectLst/>
                <a:uLnTx/>
                <a:uFillTx/>
              </a:rPr>
              <a:t>Lung Diseases</a:t>
            </a:r>
          </a:p>
        </p:txBody>
      </p:sp>
      <p:sp>
        <p:nvSpPr>
          <p:cNvPr id="23" name="Freeform: Shape 22">
            <a:extLst>
              <a:ext uri="{FF2B5EF4-FFF2-40B4-BE49-F238E27FC236}">
                <a16:creationId xmlns:a16="http://schemas.microsoft.com/office/drawing/2014/main" id="{FCB0A897-42B4-8930-7571-66C196862910}"/>
              </a:ext>
            </a:extLst>
          </p:cNvPr>
          <p:cNvSpPr/>
          <p:nvPr/>
        </p:nvSpPr>
        <p:spPr>
          <a:xfrm>
            <a:off x="4620194" y="5425818"/>
            <a:ext cx="1446252" cy="711404"/>
          </a:xfrm>
          <a:custGeom>
            <a:avLst/>
            <a:gdLst>
              <a:gd name="connsiteX0" fmla="*/ 0 w 1253800"/>
              <a:gd name="connsiteY0" fmla="*/ 100304 h 1003040"/>
              <a:gd name="connsiteX1" fmla="*/ 100304 w 1253800"/>
              <a:gd name="connsiteY1" fmla="*/ 0 h 1003040"/>
              <a:gd name="connsiteX2" fmla="*/ 1153496 w 1253800"/>
              <a:gd name="connsiteY2" fmla="*/ 0 h 1003040"/>
              <a:gd name="connsiteX3" fmla="*/ 1253800 w 1253800"/>
              <a:gd name="connsiteY3" fmla="*/ 100304 h 1003040"/>
              <a:gd name="connsiteX4" fmla="*/ 1253800 w 1253800"/>
              <a:gd name="connsiteY4" fmla="*/ 902736 h 1003040"/>
              <a:gd name="connsiteX5" fmla="*/ 1153496 w 1253800"/>
              <a:gd name="connsiteY5" fmla="*/ 1003040 h 1003040"/>
              <a:gd name="connsiteX6" fmla="*/ 100304 w 1253800"/>
              <a:gd name="connsiteY6" fmla="*/ 1003040 h 1003040"/>
              <a:gd name="connsiteX7" fmla="*/ 0 w 1253800"/>
              <a:gd name="connsiteY7" fmla="*/ 902736 h 1003040"/>
              <a:gd name="connsiteX8" fmla="*/ 0 w 1253800"/>
              <a:gd name="connsiteY8" fmla="*/ 100304 h 10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800" h="1003040">
                <a:moveTo>
                  <a:pt x="0" y="100304"/>
                </a:moveTo>
                <a:cubicBezTo>
                  <a:pt x="0" y="44908"/>
                  <a:pt x="44908" y="0"/>
                  <a:pt x="100304" y="0"/>
                </a:cubicBezTo>
                <a:lnTo>
                  <a:pt x="1153496" y="0"/>
                </a:lnTo>
                <a:cubicBezTo>
                  <a:pt x="1208892" y="0"/>
                  <a:pt x="1253800" y="44908"/>
                  <a:pt x="1253800" y="100304"/>
                </a:cubicBezTo>
                <a:lnTo>
                  <a:pt x="1253800" y="902736"/>
                </a:lnTo>
                <a:cubicBezTo>
                  <a:pt x="1253800" y="958132"/>
                  <a:pt x="1208892" y="1003040"/>
                  <a:pt x="1153496" y="1003040"/>
                </a:cubicBezTo>
                <a:lnTo>
                  <a:pt x="100304" y="1003040"/>
                </a:lnTo>
                <a:cubicBezTo>
                  <a:pt x="44908" y="1003040"/>
                  <a:pt x="0" y="958132"/>
                  <a:pt x="0" y="902736"/>
                </a:cubicBezTo>
                <a:lnTo>
                  <a:pt x="0" y="100304"/>
                </a:lnTo>
                <a:close/>
              </a:path>
            </a:pathLst>
          </a:custGeom>
          <a:solidFill>
            <a:schemeClr val="accent1"/>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953" tIns="57953" rIns="57953" bIns="5795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2200" i="0" u="none" strike="noStrike" kern="1200" cap="none" spc="0" normalizeH="0" baseline="0" noProof="0" dirty="0">
                <a:ln>
                  <a:noFill/>
                </a:ln>
                <a:solidFill>
                  <a:schemeClr val="bg1"/>
                </a:solidFill>
                <a:effectLst/>
                <a:uLnTx/>
                <a:uFillTx/>
              </a:rPr>
              <a:t>Mental Health</a:t>
            </a:r>
          </a:p>
        </p:txBody>
      </p:sp>
      <p:sp>
        <p:nvSpPr>
          <p:cNvPr id="31" name="Freeform: Shape 30">
            <a:extLst>
              <a:ext uri="{FF2B5EF4-FFF2-40B4-BE49-F238E27FC236}">
                <a16:creationId xmlns:a16="http://schemas.microsoft.com/office/drawing/2014/main" id="{1E451757-A381-C0C9-EA70-8B56177C42E4}"/>
              </a:ext>
            </a:extLst>
          </p:cNvPr>
          <p:cNvSpPr/>
          <p:nvPr/>
        </p:nvSpPr>
        <p:spPr>
          <a:xfrm>
            <a:off x="6126346" y="5425818"/>
            <a:ext cx="1446252" cy="711404"/>
          </a:xfrm>
          <a:custGeom>
            <a:avLst/>
            <a:gdLst>
              <a:gd name="connsiteX0" fmla="*/ 0 w 1253800"/>
              <a:gd name="connsiteY0" fmla="*/ 100304 h 1003040"/>
              <a:gd name="connsiteX1" fmla="*/ 100304 w 1253800"/>
              <a:gd name="connsiteY1" fmla="*/ 0 h 1003040"/>
              <a:gd name="connsiteX2" fmla="*/ 1153496 w 1253800"/>
              <a:gd name="connsiteY2" fmla="*/ 0 h 1003040"/>
              <a:gd name="connsiteX3" fmla="*/ 1253800 w 1253800"/>
              <a:gd name="connsiteY3" fmla="*/ 100304 h 1003040"/>
              <a:gd name="connsiteX4" fmla="*/ 1253800 w 1253800"/>
              <a:gd name="connsiteY4" fmla="*/ 902736 h 1003040"/>
              <a:gd name="connsiteX5" fmla="*/ 1153496 w 1253800"/>
              <a:gd name="connsiteY5" fmla="*/ 1003040 h 1003040"/>
              <a:gd name="connsiteX6" fmla="*/ 100304 w 1253800"/>
              <a:gd name="connsiteY6" fmla="*/ 1003040 h 1003040"/>
              <a:gd name="connsiteX7" fmla="*/ 0 w 1253800"/>
              <a:gd name="connsiteY7" fmla="*/ 902736 h 1003040"/>
              <a:gd name="connsiteX8" fmla="*/ 0 w 1253800"/>
              <a:gd name="connsiteY8" fmla="*/ 100304 h 10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800" h="1003040">
                <a:moveTo>
                  <a:pt x="0" y="100304"/>
                </a:moveTo>
                <a:cubicBezTo>
                  <a:pt x="0" y="44908"/>
                  <a:pt x="44908" y="0"/>
                  <a:pt x="100304" y="0"/>
                </a:cubicBezTo>
                <a:lnTo>
                  <a:pt x="1153496" y="0"/>
                </a:lnTo>
                <a:cubicBezTo>
                  <a:pt x="1208892" y="0"/>
                  <a:pt x="1253800" y="44908"/>
                  <a:pt x="1253800" y="100304"/>
                </a:cubicBezTo>
                <a:lnTo>
                  <a:pt x="1253800" y="902736"/>
                </a:lnTo>
                <a:cubicBezTo>
                  <a:pt x="1253800" y="958132"/>
                  <a:pt x="1208892" y="1003040"/>
                  <a:pt x="1153496" y="1003040"/>
                </a:cubicBezTo>
                <a:lnTo>
                  <a:pt x="100304" y="1003040"/>
                </a:lnTo>
                <a:cubicBezTo>
                  <a:pt x="44908" y="1003040"/>
                  <a:pt x="0" y="958132"/>
                  <a:pt x="0" y="902736"/>
                </a:cubicBezTo>
                <a:lnTo>
                  <a:pt x="0" y="100304"/>
                </a:lnTo>
                <a:close/>
              </a:path>
            </a:pathLst>
          </a:custGeom>
          <a:solidFill>
            <a:schemeClr val="accent1"/>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953" tIns="57953" rIns="57953" bIns="5795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2200" i="0" u="none" strike="noStrike" kern="1200" cap="none" spc="0" normalizeH="0" baseline="0" noProof="0" dirty="0">
                <a:ln>
                  <a:noFill/>
                </a:ln>
                <a:solidFill>
                  <a:schemeClr val="bg1"/>
                </a:solidFill>
                <a:effectLst/>
                <a:uLnTx/>
                <a:uFillTx/>
              </a:rPr>
              <a:t>Scale Up</a:t>
            </a:r>
          </a:p>
        </p:txBody>
      </p:sp>
      <p:sp>
        <p:nvSpPr>
          <p:cNvPr id="32" name="Freeform: Shape 31">
            <a:extLst>
              <a:ext uri="{FF2B5EF4-FFF2-40B4-BE49-F238E27FC236}">
                <a16:creationId xmlns:a16="http://schemas.microsoft.com/office/drawing/2014/main" id="{FCB86845-07D2-D4F5-C80E-592E25701B05}"/>
              </a:ext>
            </a:extLst>
          </p:cNvPr>
          <p:cNvSpPr/>
          <p:nvPr/>
        </p:nvSpPr>
        <p:spPr>
          <a:xfrm>
            <a:off x="7632498" y="5425818"/>
            <a:ext cx="1446252" cy="711404"/>
          </a:xfrm>
          <a:custGeom>
            <a:avLst/>
            <a:gdLst>
              <a:gd name="connsiteX0" fmla="*/ 0 w 1253800"/>
              <a:gd name="connsiteY0" fmla="*/ 100304 h 1003040"/>
              <a:gd name="connsiteX1" fmla="*/ 100304 w 1253800"/>
              <a:gd name="connsiteY1" fmla="*/ 0 h 1003040"/>
              <a:gd name="connsiteX2" fmla="*/ 1153496 w 1253800"/>
              <a:gd name="connsiteY2" fmla="*/ 0 h 1003040"/>
              <a:gd name="connsiteX3" fmla="*/ 1253800 w 1253800"/>
              <a:gd name="connsiteY3" fmla="*/ 100304 h 1003040"/>
              <a:gd name="connsiteX4" fmla="*/ 1253800 w 1253800"/>
              <a:gd name="connsiteY4" fmla="*/ 902736 h 1003040"/>
              <a:gd name="connsiteX5" fmla="*/ 1153496 w 1253800"/>
              <a:gd name="connsiteY5" fmla="*/ 1003040 h 1003040"/>
              <a:gd name="connsiteX6" fmla="*/ 100304 w 1253800"/>
              <a:gd name="connsiteY6" fmla="*/ 1003040 h 1003040"/>
              <a:gd name="connsiteX7" fmla="*/ 0 w 1253800"/>
              <a:gd name="connsiteY7" fmla="*/ 902736 h 1003040"/>
              <a:gd name="connsiteX8" fmla="*/ 0 w 1253800"/>
              <a:gd name="connsiteY8" fmla="*/ 100304 h 10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800" h="1003040">
                <a:moveTo>
                  <a:pt x="0" y="100304"/>
                </a:moveTo>
                <a:cubicBezTo>
                  <a:pt x="0" y="44908"/>
                  <a:pt x="44908" y="0"/>
                  <a:pt x="100304" y="0"/>
                </a:cubicBezTo>
                <a:lnTo>
                  <a:pt x="1153496" y="0"/>
                </a:lnTo>
                <a:cubicBezTo>
                  <a:pt x="1208892" y="0"/>
                  <a:pt x="1253800" y="44908"/>
                  <a:pt x="1253800" y="100304"/>
                </a:cubicBezTo>
                <a:lnTo>
                  <a:pt x="1253800" y="902736"/>
                </a:lnTo>
                <a:cubicBezTo>
                  <a:pt x="1253800" y="958132"/>
                  <a:pt x="1208892" y="1003040"/>
                  <a:pt x="1153496" y="1003040"/>
                </a:cubicBezTo>
                <a:lnTo>
                  <a:pt x="100304" y="1003040"/>
                </a:lnTo>
                <a:cubicBezTo>
                  <a:pt x="44908" y="1003040"/>
                  <a:pt x="0" y="958132"/>
                  <a:pt x="0" y="902736"/>
                </a:cubicBezTo>
                <a:lnTo>
                  <a:pt x="0" y="100304"/>
                </a:lnTo>
                <a:close/>
              </a:path>
            </a:pathLst>
          </a:custGeom>
          <a:solidFill>
            <a:schemeClr val="accent1"/>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953" tIns="57953" rIns="57953" bIns="5795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2200" i="0" u="none" strike="noStrike" kern="1200" cap="none" spc="0" normalizeH="0" baseline="0" noProof="0" dirty="0">
                <a:ln>
                  <a:noFill/>
                </a:ln>
                <a:solidFill>
                  <a:schemeClr val="bg1"/>
                </a:solidFill>
                <a:effectLst/>
                <a:uLnTx/>
                <a:uFillTx/>
              </a:rPr>
              <a:t>Cancer</a:t>
            </a:r>
          </a:p>
        </p:txBody>
      </p:sp>
      <p:sp>
        <p:nvSpPr>
          <p:cNvPr id="33" name="Freeform: Shape 32">
            <a:extLst>
              <a:ext uri="{FF2B5EF4-FFF2-40B4-BE49-F238E27FC236}">
                <a16:creationId xmlns:a16="http://schemas.microsoft.com/office/drawing/2014/main" id="{E54D5CC5-ECA3-BE7A-A54F-C72242C7A187}"/>
              </a:ext>
            </a:extLst>
          </p:cNvPr>
          <p:cNvSpPr/>
          <p:nvPr/>
        </p:nvSpPr>
        <p:spPr>
          <a:xfrm>
            <a:off x="9138652" y="5425818"/>
            <a:ext cx="1446252" cy="711404"/>
          </a:xfrm>
          <a:custGeom>
            <a:avLst/>
            <a:gdLst>
              <a:gd name="connsiteX0" fmla="*/ 0 w 1253800"/>
              <a:gd name="connsiteY0" fmla="*/ 100304 h 1003040"/>
              <a:gd name="connsiteX1" fmla="*/ 100304 w 1253800"/>
              <a:gd name="connsiteY1" fmla="*/ 0 h 1003040"/>
              <a:gd name="connsiteX2" fmla="*/ 1153496 w 1253800"/>
              <a:gd name="connsiteY2" fmla="*/ 0 h 1003040"/>
              <a:gd name="connsiteX3" fmla="*/ 1253800 w 1253800"/>
              <a:gd name="connsiteY3" fmla="*/ 100304 h 1003040"/>
              <a:gd name="connsiteX4" fmla="*/ 1253800 w 1253800"/>
              <a:gd name="connsiteY4" fmla="*/ 902736 h 1003040"/>
              <a:gd name="connsiteX5" fmla="*/ 1153496 w 1253800"/>
              <a:gd name="connsiteY5" fmla="*/ 1003040 h 1003040"/>
              <a:gd name="connsiteX6" fmla="*/ 100304 w 1253800"/>
              <a:gd name="connsiteY6" fmla="*/ 1003040 h 1003040"/>
              <a:gd name="connsiteX7" fmla="*/ 0 w 1253800"/>
              <a:gd name="connsiteY7" fmla="*/ 902736 h 1003040"/>
              <a:gd name="connsiteX8" fmla="*/ 0 w 1253800"/>
              <a:gd name="connsiteY8" fmla="*/ 100304 h 10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800" h="1003040">
                <a:moveTo>
                  <a:pt x="0" y="100304"/>
                </a:moveTo>
                <a:cubicBezTo>
                  <a:pt x="0" y="44908"/>
                  <a:pt x="44908" y="0"/>
                  <a:pt x="100304" y="0"/>
                </a:cubicBezTo>
                <a:lnTo>
                  <a:pt x="1153496" y="0"/>
                </a:lnTo>
                <a:cubicBezTo>
                  <a:pt x="1208892" y="0"/>
                  <a:pt x="1253800" y="44908"/>
                  <a:pt x="1253800" y="100304"/>
                </a:cubicBezTo>
                <a:lnTo>
                  <a:pt x="1253800" y="902736"/>
                </a:lnTo>
                <a:cubicBezTo>
                  <a:pt x="1253800" y="958132"/>
                  <a:pt x="1208892" y="1003040"/>
                  <a:pt x="1153496" y="1003040"/>
                </a:cubicBezTo>
                <a:lnTo>
                  <a:pt x="100304" y="1003040"/>
                </a:lnTo>
                <a:cubicBezTo>
                  <a:pt x="44908" y="1003040"/>
                  <a:pt x="0" y="958132"/>
                  <a:pt x="0" y="902736"/>
                </a:cubicBezTo>
                <a:lnTo>
                  <a:pt x="0" y="100304"/>
                </a:lnTo>
                <a:close/>
              </a:path>
            </a:pathLst>
          </a:custGeom>
          <a:solidFill>
            <a:schemeClr val="accent1"/>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953" tIns="57953" rIns="57953" bIns="5795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2200" i="0" u="none" strike="noStrike" kern="1200" cap="none" spc="0" normalizeH="0" baseline="0" noProof="0" dirty="0">
                <a:ln>
                  <a:noFill/>
                </a:ln>
                <a:solidFill>
                  <a:schemeClr val="bg1"/>
                </a:solidFill>
                <a:effectLst/>
                <a:uLnTx/>
                <a:uFillTx/>
              </a:rPr>
              <a:t>Life Course</a:t>
            </a:r>
          </a:p>
        </p:txBody>
      </p:sp>
      <p:sp>
        <p:nvSpPr>
          <p:cNvPr id="34" name="Freeform: Shape 33">
            <a:extLst>
              <a:ext uri="{FF2B5EF4-FFF2-40B4-BE49-F238E27FC236}">
                <a16:creationId xmlns:a16="http://schemas.microsoft.com/office/drawing/2014/main" id="{19464057-EE72-C9F2-4F77-461443F9D673}"/>
              </a:ext>
            </a:extLst>
          </p:cNvPr>
          <p:cNvSpPr/>
          <p:nvPr/>
        </p:nvSpPr>
        <p:spPr>
          <a:xfrm>
            <a:off x="10644009" y="5431235"/>
            <a:ext cx="1446252" cy="711404"/>
          </a:xfrm>
          <a:custGeom>
            <a:avLst/>
            <a:gdLst>
              <a:gd name="connsiteX0" fmla="*/ 0 w 1253800"/>
              <a:gd name="connsiteY0" fmla="*/ 100304 h 1003040"/>
              <a:gd name="connsiteX1" fmla="*/ 100304 w 1253800"/>
              <a:gd name="connsiteY1" fmla="*/ 0 h 1003040"/>
              <a:gd name="connsiteX2" fmla="*/ 1153496 w 1253800"/>
              <a:gd name="connsiteY2" fmla="*/ 0 h 1003040"/>
              <a:gd name="connsiteX3" fmla="*/ 1253800 w 1253800"/>
              <a:gd name="connsiteY3" fmla="*/ 100304 h 1003040"/>
              <a:gd name="connsiteX4" fmla="*/ 1253800 w 1253800"/>
              <a:gd name="connsiteY4" fmla="*/ 902736 h 1003040"/>
              <a:gd name="connsiteX5" fmla="*/ 1153496 w 1253800"/>
              <a:gd name="connsiteY5" fmla="*/ 1003040 h 1003040"/>
              <a:gd name="connsiteX6" fmla="*/ 100304 w 1253800"/>
              <a:gd name="connsiteY6" fmla="*/ 1003040 h 1003040"/>
              <a:gd name="connsiteX7" fmla="*/ 0 w 1253800"/>
              <a:gd name="connsiteY7" fmla="*/ 902736 h 1003040"/>
              <a:gd name="connsiteX8" fmla="*/ 0 w 1253800"/>
              <a:gd name="connsiteY8" fmla="*/ 100304 h 10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800" h="1003040">
                <a:moveTo>
                  <a:pt x="0" y="100304"/>
                </a:moveTo>
                <a:cubicBezTo>
                  <a:pt x="0" y="44908"/>
                  <a:pt x="44908" y="0"/>
                  <a:pt x="100304" y="0"/>
                </a:cubicBezTo>
                <a:lnTo>
                  <a:pt x="1153496" y="0"/>
                </a:lnTo>
                <a:cubicBezTo>
                  <a:pt x="1208892" y="0"/>
                  <a:pt x="1253800" y="44908"/>
                  <a:pt x="1253800" y="100304"/>
                </a:cubicBezTo>
                <a:lnTo>
                  <a:pt x="1253800" y="902736"/>
                </a:lnTo>
                <a:cubicBezTo>
                  <a:pt x="1253800" y="958132"/>
                  <a:pt x="1208892" y="1003040"/>
                  <a:pt x="1153496" y="1003040"/>
                </a:cubicBezTo>
                <a:lnTo>
                  <a:pt x="100304" y="1003040"/>
                </a:lnTo>
                <a:cubicBezTo>
                  <a:pt x="44908" y="1003040"/>
                  <a:pt x="0" y="958132"/>
                  <a:pt x="0" y="902736"/>
                </a:cubicBezTo>
                <a:lnTo>
                  <a:pt x="0" y="100304"/>
                </a:lnTo>
                <a:close/>
              </a:path>
            </a:pathLst>
          </a:custGeom>
          <a:solidFill>
            <a:schemeClr val="accent1"/>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953" tIns="57953" rIns="57953" bIns="5795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2200" i="0" u="none" strike="noStrike" kern="1200" cap="none" spc="0" normalizeH="0" baseline="0" noProof="0" dirty="0">
                <a:ln>
                  <a:noFill/>
                </a:ln>
                <a:solidFill>
                  <a:schemeClr val="bg1"/>
                </a:solidFill>
                <a:effectLst/>
                <a:uLnTx/>
                <a:uFillTx/>
              </a:rPr>
              <a:t>Healthy Cities</a:t>
            </a:r>
          </a:p>
        </p:txBody>
      </p:sp>
      <p:cxnSp>
        <p:nvCxnSpPr>
          <p:cNvPr id="35" name="Straight Connector 34">
            <a:extLst>
              <a:ext uri="{FF2B5EF4-FFF2-40B4-BE49-F238E27FC236}">
                <a16:creationId xmlns:a16="http://schemas.microsoft.com/office/drawing/2014/main" id="{4691CEB8-8A76-27AC-BBD8-71158374C2FE}"/>
              </a:ext>
            </a:extLst>
          </p:cNvPr>
          <p:cNvCxnSpPr>
            <a:cxnSpLocks/>
          </p:cNvCxnSpPr>
          <p:nvPr/>
        </p:nvCxnSpPr>
        <p:spPr>
          <a:xfrm flipV="1">
            <a:off x="861380" y="4646518"/>
            <a:ext cx="0" cy="792000"/>
          </a:xfrm>
          <a:prstGeom prst="line">
            <a:avLst/>
          </a:prstGeom>
          <a:ln w="228600">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941B83-1DF3-D780-4DB9-53505EC8D49B}"/>
              </a:ext>
            </a:extLst>
          </p:cNvPr>
          <p:cNvCxnSpPr>
            <a:cxnSpLocks/>
          </p:cNvCxnSpPr>
          <p:nvPr/>
        </p:nvCxnSpPr>
        <p:spPr>
          <a:xfrm flipV="1">
            <a:off x="2321880" y="4466518"/>
            <a:ext cx="0" cy="972000"/>
          </a:xfrm>
          <a:prstGeom prst="line">
            <a:avLst/>
          </a:prstGeom>
          <a:ln w="228600">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B31B21-639F-D504-CC45-8514A6B676F7}"/>
              </a:ext>
            </a:extLst>
          </p:cNvPr>
          <p:cNvCxnSpPr>
            <a:cxnSpLocks/>
          </p:cNvCxnSpPr>
          <p:nvPr/>
        </p:nvCxnSpPr>
        <p:spPr>
          <a:xfrm flipV="1">
            <a:off x="3845880" y="3278518"/>
            <a:ext cx="0" cy="2160000"/>
          </a:xfrm>
          <a:prstGeom prst="line">
            <a:avLst/>
          </a:prstGeom>
          <a:ln w="228600">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00E0041-6316-41F5-6207-2D8F9EEF18D4}"/>
              </a:ext>
            </a:extLst>
          </p:cNvPr>
          <p:cNvCxnSpPr>
            <a:cxnSpLocks/>
          </p:cNvCxnSpPr>
          <p:nvPr/>
        </p:nvCxnSpPr>
        <p:spPr>
          <a:xfrm flipV="1">
            <a:off x="5357180" y="3350518"/>
            <a:ext cx="0" cy="2088000"/>
          </a:xfrm>
          <a:prstGeom prst="line">
            <a:avLst/>
          </a:prstGeom>
          <a:ln w="228600">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966955A-D5A4-3633-7F14-BDDC7DCC5126}"/>
              </a:ext>
            </a:extLst>
          </p:cNvPr>
          <p:cNvCxnSpPr>
            <a:cxnSpLocks/>
          </p:cNvCxnSpPr>
          <p:nvPr/>
        </p:nvCxnSpPr>
        <p:spPr>
          <a:xfrm flipV="1">
            <a:off x="6855780" y="3602518"/>
            <a:ext cx="0" cy="1836000"/>
          </a:xfrm>
          <a:prstGeom prst="line">
            <a:avLst/>
          </a:prstGeom>
          <a:ln w="228600">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B36F06-AE43-D040-11CB-0E3A0627C22E}"/>
              </a:ext>
            </a:extLst>
          </p:cNvPr>
          <p:cNvCxnSpPr>
            <a:cxnSpLocks/>
          </p:cNvCxnSpPr>
          <p:nvPr/>
        </p:nvCxnSpPr>
        <p:spPr>
          <a:xfrm flipV="1">
            <a:off x="8379780" y="3394633"/>
            <a:ext cx="0" cy="2052000"/>
          </a:xfrm>
          <a:prstGeom prst="line">
            <a:avLst/>
          </a:prstGeom>
          <a:ln w="228600">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59B685D-88AC-22CA-6729-28075781D10E}"/>
              </a:ext>
            </a:extLst>
          </p:cNvPr>
          <p:cNvCxnSpPr>
            <a:cxnSpLocks/>
          </p:cNvCxnSpPr>
          <p:nvPr/>
        </p:nvCxnSpPr>
        <p:spPr>
          <a:xfrm flipV="1">
            <a:off x="9840280" y="2990518"/>
            <a:ext cx="0" cy="2448000"/>
          </a:xfrm>
          <a:prstGeom prst="line">
            <a:avLst/>
          </a:prstGeom>
          <a:ln w="228600">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AC60C66-D691-1643-69F8-0F21EDB05A5A}"/>
              </a:ext>
            </a:extLst>
          </p:cNvPr>
          <p:cNvCxnSpPr>
            <a:cxnSpLocks/>
          </p:cNvCxnSpPr>
          <p:nvPr/>
        </p:nvCxnSpPr>
        <p:spPr>
          <a:xfrm flipV="1">
            <a:off x="11353801" y="4394518"/>
            <a:ext cx="0" cy="1044000"/>
          </a:xfrm>
          <a:prstGeom prst="line">
            <a:avLst/>
          </a:prstGeom>
          <a:ln w="228600">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cxnSp>
      <p:sp>
        <p:nvSpPr>
          <p:cNvPr id="43" name="Arrow: Right 42">
            <a:extLst>
              <a:ext uri="{FF2B5EF4-FFF2-40B4-BE49-F238E27FC236}">
                <a16:creationId xmlns:a16="http://schemas.microsoft.com/office/drawing/2014/main" id="{6C6C3754-F600-B83F-A93F-F023A75E9FDE}"/>
              </a:ext>
            </a:extLst>
          </p:cNvPr>
          <p:cNvSpPr/>
          <p:nvPr/>
        </p:nvSpPr>
        <p:spPr>
          <a:xfrm>
            <a:off x="101738" y="1377112"/>
            <a:ext cx="11988523" cy="957058"/>
          </a:xfrm>
          <a:prstGeom prst="rightArrow">
            <a:avLst/>
          </a:prstGeom>
          <a:gradFill>
            <a:gsLst>
              <a:gs pos="0">
                <a:schemeClr val="bg1">
                  <a:alpha val="0"/>
                </a:schemeClr>
              </a:gs>
              <a:gs pos="75000">
                <a:schemeClr val="tx1">
                  <a:lumMod val="65000"/>
                  <a:lumOff val="3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04C0BF11-BED6-2F8B-DEFA-A971302A7BA7}"/>
              </a:ext>
            </a:extLst>
          </p:cNvPr>
          <p:cNvSpPr txBox="1"/>
          <p:nvPr/>
        </p:nvSpPr>
        <p:spPr>
          <a:xfrm>
            <a:off x="10323882" y="1640521"/>
            <a:ext cx="1042758" cy="430887"/>
          </a:xfrm>
          <a:prstGeom prst="rect">
            <a:avLst/>
          </a:prstGeom>
          <a:noFill/>
        </p:spPr>
        <p:txBody>
          <a:bodyPr wrap="square" rtlCol="0">
            <a:spAutoFit/>
          </a:bodyPr>
          <a:lstStyle/>
          <a:p>
            <a:pPr algn="ctr"/>
            <a:r>
              <a:rPr lang="en-GB" sz="2200" b="1" dirty="0">
                <a:solidFill>
                  <a:schemeClr val="bg1"/>
                </a:solidFill>
              </a:rPr>
              <a:t>2024</a:t>
            </a:r>
          </a:p>
        </p:txBody>
      </p:sp>
      <p:sp>
        <p:nvSpPr>
          <p:cNvPr id="45" name="TextBox 44">
            <a:extLst>
              <a:ext uri="{FF2B5EF4-FFF2-40B4-BE49-F238E27FC236}">
                <a16:creationId xmlns:a16="http://schemas.microsoft.com/office/drawing/2014/main" id="{3D7CC284-D8AA-B668-1BBD-254F30DDC0F7}"/>
              </a:ext>
            </a:extLst>
          </p:cNvPr>
          <p:cNvSpPr txBox="1"/>
          <p:nvPr/>
        </p:nvSpPr>
        <p:spPr>
          <a:xfrm>
            <a:off x="349303" y="1633399"/>
            <a:ext cx="1828800" cy="430887"/>
          </a:xfrm>
          <a:prstGeom prst="rect">
            <a:avLst/>
          </a:prstGeom>
          <a:noFill/>
        </p:spPr>
        <p:txBody>
          <a:bodyPr wrap="square" rtlCol="0">
            <a:spAutoFit/>
          </a:bodyPr>
          <a:lstStyle/>
          <a:p>
            <a:pPr algn="ctr"/>
            <a:r>
              <a:rPr lang="en-GB" sz="2200" b="1" dirty="0"/>
              <a:t>2012</a:t>
            </a:r>
          </a:p>
        </p:txBody>
      </p:sp>
      <p:sp>
        <p:nvSpPr>
          <p:cNvPr id="46" name="TextBox 45">
            <a:extLst>
              <a:ext uri="{FF2B5EF4-FFF2-40B4-BE49-F238E27FC236}">
                <a16:creationId xmlns:a16="http://schemas.microsoft.com/office/drawing/2014/main" id="{B7D4045C-ABA5-0F6A-2891-CEB8924D3B3D}"/>
              </a:ext>
            </a:extLst>
          </p:cNvPr>
          <p:cNvSpPr txBox="1"/>
          <p:nvPr/>
        </p:nvSpPr>
        <p:spPr>
          <a:xfrm>
            <a:off x="199359" y="3850619"/>
            <a:ext cx="1367365" cy="769441"/>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chemeClr val="tx1">
                    <a:lumMod val="85000"/>
                    <a:lumOff val="15000"/>
                  </a:schemeClr>
                </a:solidFill>
                <a:effectLst/>
                <a:uLnTx/>
                <a:uFillTx/>
              </a:rPr>
              <a:t>$22 million</a:t>
            </a:r>
          </a:p>
        </p:txBody>
      </p:sp>
      <p:sp>
        <p:nvSpPr>
          <p:cNvPr id="50" name="TextBox 49">
            <a:extLst>
              <a:ext uri="{FF2B5EF4-FFF2-40B4-BE49-F238E27FC236}">
                <a16:creationId xmlns:a16="http://schemas.microsoft.com/office/drawing/2014/main" id="{33527E4C-86CE-05DA-0733-210B348FCE1D}"/>
              </a:ext>
            </a:extLst>
          </p:cNvPr>
          <p:cNvSpPr txBox="1"/>
          <p:nvPr/>
        </p:nvSpPr>
        <p:spPr>
          <a:xfrm>
            <a:off x="1708059" y="3674388"/>
            <a:ext cx="1255124" cy="769441"/>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lumMod val="85000"/>
                    <a:lumOff val="15000"/>
                  </a:schemeClr>
                </a:solidFill>
              </a:rPr>
              <a:t>$2</a:t>
            </a:r>
            <a:r>
              <a:rPr kumimoji="0" lang="en-GB" sz="2200" i="0" u="none" strike="noStrike" kern="1200" cap="none" spc="0" normalizeH="0" baseline="0" noProof="0" dirty="0">
                <a:ln>
                  <a:noFill/>
                </a:ln>
                <a:solidFill>
                  <a:schemeClr val="tx1">
                    <a:lumMod val="85000"/>
                    <a:lumOff val="15000"/>
                  </a:schemeClr>
                </a:solidFill>
                <a:effectLst/>
                <a:uLnTx/>
                <a:uFillTx/>
              </a:rPr>
              <a:t>7 million</a:t>
            </a:r>
          </a:p>
        </p:txBody>
      </p:sp>
      <p:sp>
        <p:nvSpPr>
          <p:cNvPr id="51" name="TextBox 50">
            <a:extLst>
              <a:ext uri="{FF2B5EF4-FFF2-40B4-BE49-F238E27FC236}">
                <a16:creationId xmlns:a16="http://schemas.microsoft.com/office/drawing/2014/main" id="{76C0A592-0083-ACB5-C390-6326661B030F}"/>
              </a:ext>
            </a:extLst>
          </p:cNvPr>
          <p:cNvSpPr txBox="1"/>
          <p:nvPr/>
        </p:nvSpPr>
        <p:spPr>
          <a:xfrm>
            <a:off x="3184173" y="2492856"/>
            <a:ext cx="1333393" cy="769441"/>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lumMod val="85000"/>
                    <a:lumOff val="15000"/>
                  </a:schemeClr>
                </a:solidFill>
              </a:rPr>
              <a:t>$60 million</a:t>
            </a:r>
            <a:endParaRPr kumimoji="0" lang="en-GB" sz="2200" i="0" u="none" strike="noStrike" kern="1200" cap="none" spc="0" normalizeH="0" baseline="0" noProof="0" dirty="0">
              <a:ln>
                <a:noFill/>
              </a:ln>
              <a:solidFill>
                <a:schemeClr val="tx1">
                  <a:lumMod val="85000"/>
                  <a:lumOff val="15000"/>
                </a:schemeClr>
              </a:solidFill>
              <a:effectLst/>
              <a:uLnTx/>
              <a:uFillTx/>
            </a:endParaRPr>
          </a:p>
        </p:txBody>
      </p:sp>
      <p:sp>
        <p:nvSpPr>
          <p:cNvPr id="52" name="TextBox 51">
            <a:extLst>
              <a:ext uri="{FF2B5EF4-FFF2-40B4-BE49-F238E27FC236}">
                <a16:creationId xmlns:a16="http://schemas.microsoft.com/office/drawing/2014/main" id="{1A1B8E6D-94A1-DF10-D74F-BAED13943CCE}"/>
              </a:ext>
            </a:extLst>
          </p:cNvPr>
          <p:cNvSpPr txBox="1"/>
          <p:nvPr/>
        </p:nvSpPr>
        <p:spPr>
          <a:xfrm>
            <a:off x="4601180" y="2586997"/>
            <a:ext cx="1434961" cy="769441"/>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lumMod val="85000"/>
                    <a:lumOff val="15000"/>
                  </a:schemeClr>
                </a:solidFill>
              </a:rPr>
              <a:t>$58 million</a:t>
            </a:r>
            <a:endParaRPr kumimoji="0" lang="en-GB" sz="2200" i="0" u="none" strike="noStrike" kern="1200" cap="none" spc="0" normalizeH="0" baseline="0" noProof="0" dirty="0">
              <a:ln>
                <a:noFill/>
              </a:ln>
              <a:solidFill>
                <a:schemeClr val="tx1">
                  <a:lumMod val="85000"/>
                  <a:lumOff val="15000"/>
                </a:schemeClr>
              </a:solidFill>
              <a:effectLst/>
              <a:uLnTx/>
              <a:uFillTx/>
            </a:endParaRPr>
          </a:p>
        </p:txBody>
      </p:sp>
      <p:sp>
        <p:nvSpPr>
          <p:cNvPr id="53" name="TextBox 52">
            <a:extLst>
              <a:ext uri="{FF2B5EF4-FFF2-40B4-BE49-F238E27FC236}">
                <a16:creationId xmlns:a16="http://schemas.microsoft.com/office/drawing/2014/main" id="{C824C0A6-EB9E-A49E-B3A3-ECEEF0A44009}"/>
              </a:ext>
            </a:extLst>
          </p:cNvPr>
          <p:cNvSpPr txBox="1"/>
          <p:nvPr/>
        </p:nvSpPr>
        <p:spPr>
          <a:xfrm>
            <a:off x="6182087" y="2847981"/>
            <a:ext cx="1382518" cy="769441"/>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chemeClr val="tx1">
                    <a:lumMod val="85000"/>
                    <a:lumOff val="15000"/>
                  </a:schemeClr>
                </a:solidFill>
                <a:effectLst/>
                <a:uLnTx/>
                <a:uFillTx/>
              </a:rPr>
              <a:t>$51 million</a:t>
            </a:r>
          </a:p>
        </p:txBody>
      </p:sp>
      <p:sp>
        <p:nvSpPr>
          <p:cNvPr id="54" name="TextBox 53">
            <a:extLst>
              <a:ext uri="{FF2B5EF4-FFF2-40B4-BE49-F238E27FC236}">
                <a16:creationId xmlns:a16="http://schemas.microsoft.com/office/drawing/2014/main" id="{0B009644-4BCC-7A22-D510-62F09A102220}"/>
              </a:ext>
            </a:extLst>
          </p:cNvPr>
          <p:cNvSpPr txBox="1"/>
          <p:nvPr/>
        </p:nvSpPr>
        <p:spPr>
          <a:xfrm>
            <a:off x="7748097" y="2613383"/>
            <a:ext cx="1288455" cy="769441"/>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chemeClr val="tx1">
                    <a:lumMod val="85000"/>
                    <a:lumOff val="15000"/>
                  </a:schemeClr>
                </a:solidFill>
                <a:effectLst/>
                <a:uLnTx/>
                <a:uFillTx/>
              </a:rPr>
              <a:t>$57 million</a:t>
            </a:r>
          </a:p>
        </p:txBody>
      </p:sp>
      <p:sp>
        <p:nvSpPr>
          <p:cNvPr id="55" name="TextBox 54">
            <a:extLst>
              <a:ext uri="{FF2B5EF4-FFF2-40B4-BE49-F238E27FC236}">
                <a16:creationId xmlns:a16="http://schemas.microsoft.com/office/drawing/2014/main" id="{F1DFFAD0-C9EA-9DAF-35B5-CAFE9299B54A}"/>
              </a:ext>
            </a:extLst>
          </p:cNvPr>
          <p:cNvSpPr txBox="1"/>
          <p:nvPr/>
        </p:nvSpPr>
        <p:spPr>
          <a:xfrm>
            <a:off x="9146746" y="2252778"/>
            <a:ext cx="1382519" cy="769441"/>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chemeClr val="tx1">
                    <a:lumMod val="85000"/>
                    <a:lumOff val="15000"/>
                  </a:schemeClr>
                </a:solidFill>
                <a:effectLst/>
                <a:uLnTx/>
                <a:uFillTx/>
              </a:rPr>
              <a:t>$</a:t>
            </a:r>
            <a:r>
              <a:rPr lang="en-GB" sz="2200" dirty="0">
                <a:solidFill>
                  <a:schemeClr val="tx1">
                    <a:lumMod val="85000"/>
                    <a:lumOff val="15000"/>
                  </a:schemeClr>
                </a:solidFill>
              </a:rPr>
              <a:t>68</a:t>
            </a:r>
            <a:r>
              <a:rPr kumimoji="0" lang="en-GB" sz="2200" i="0" u="none" strike="noStrike" kern="1200" cap="none" spc="0" normalizeH="0" baseline="0" noProof="0" dirty="0">
                <a:ln>
                  <a:noFill/>
                </a:ln>
                <a:solidFill>
                  <a:schemeClr val="tx1">
                    <a:lumMod val="85000"/>
                    <a:lumOff val="15000"/>
                  </a:schemeClr>
                </a:solidFill>
                <a:effectLst/>
                <a:uLnTx/>
                <a:uFillTx/>
              </a:rPr>
              <a:t> million</a:t>
            </a:r>
          </a:p>
        </p:txBody>
      </p:sp>
      <p:sp>
        <p:nvSpPr>
          <p:cNvPr id="56" name="TextBox 55">
            <a:extLst>
              <a:ext uri="{FF2B5EF4-FFF2-40B4-BE49-F238E27FC236}">
                <a16:creationId xmlns:a16="http://schemas.microsoft.com/office/drawing/2014/main" id="{C6F03AB6-EB97-AD84-C05F-CA8B6B37DA9D}"/>
              </a:ext>
            </a:extLst>
          </p:cNvPr>
          <p:cNvSpPr txBox="1"/>
          <p:nvPr/>
        </p:nvSpPr>
        <p:spPr>
          <a:xfrm>
            <a:off x="10695946" y="3651192"/>
            <a:ext cx="1341387" cy="769441"/>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chemeClr val="tx1">
                    <a:lumMod val="85000"/>
                    <a:lumOff val="15000"/>
                  </a:schemeClr>
                </a:solidFill>
                <a:effectLst/>
                <a:uLnTx/>
                <a:uFillTx/>
              </a:rPr>
              <a:t>$</a:t>
            </a:r>
            <a:r>
              <a:rPr lang="en-GB" sz="2200" noProof="0" dirty="0">
                <a:solidFill>
                  <a:schemeClr val="tx1">
                    <a:lumMod val="85000"/>
                    <a:lumOff val="15000"/>
                  </a:schemeClr>
                </a:solidFill>
              </a:rPr>
              <a:t>3</a:t>
            </a:r>
            <a:r>
              <a:rPr lang="en-GB" sz="2200" dirty="0">
                <a:solidFill>
                  <a:schemeClr val="tx1">
                    <a:lumMod val="85000"/>
                    <a:lumOff val="15000"/>
                  </a:schemeClr>
                </a:solidFill>
              </a:rPr>
              <a:t>9</a:t>
            </a:r>
            <a:r>
              <a:rPr kumimoji="0" lang="en-GB" sz="2200" i="0" u="none" strike="noStrike" kern="1200" cap="none" spc="0" normalizeH="0" baseline="0" noProof="0" dirty="0">
                <a:ln>
                  <a:noFill/>
                </a:ln>
                <a:solidFill>
                  <a:schemeClr val="tx1">
                    <a:lumMod val="85000"/>
                    <a:lumOff val="15000"/>
                  </a:schemeClr>
                </a:solidFill>
                <a:effectLst/>
                <a:uLnTx/>
                <a:uFillTx/>
              </a:rPr>
              <a:t> million</a:t>
            </a:r>
          </a:p>
        </p:txBody>
      </p:sp>
      <p:pic>
        <p:nvPicPr>
          <p:cNvPr id="57" name="Content Placeholder 4" descr="Upward trend">
            <a:extLst>
              <a:ext uri="{FF2B5EF4-FFF2-40B4-BE49-F238E27FC236}">
                <a16:creationId xmlns:a16="http://schemas.microsoft.com/office/drawing/2014/main" id="{62E40BDA-5712-0194-51E3-E8522F755706}"/>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73601" y="5502536"/>
            <a:ext cx="180000" cy="180000"/>
          </a:xfrm>
          <a:prstGeom prst="rect">
            <a:avLst/>
          </a:prstGeom>
        </p:spPr>
      </p:pic>
      <p:pic>
        <p:nvPicPr>
          <p:cNvPr id="76" name="Content Placeholder 5" descr="Crab with solid fill">
            <a:extLst>
              <a:ext uri="{FF2B5EF4-FFF2-40B4-BE49-F238E27FC236}">
                <a16:creationId xmlns:a16="http://schemas.microsoft.com/office/drawing/2014/main" id="{9B8C4EE3-61BB-5672-B208-BD6F7DD8747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60131" y="5881021"/>
            <a:ext cx="180000" cy="180000"/>
          </a:xfrm>
          <a:prstGeom prst="rect">
            <a:avLst/>
          </a:prstGeom>
        </p:spPr>
      </p:pic>
      <p:pic>
        <p:nvPicPr>
          <p:cNvPr id="77" name="Graphic 76" descr="Head with gears with solid fill">
            <a:extLst>
              <a:ext uri="{FF2B5EF4-FFF2-40B4-BE49-F238E27FC236}">
                <a16:creationId xmlns:a16="http://schemas.microsoft.com/office/drawing/2014/main" id="{232ACE77-8170-C7DC-8DF3-2BAF2F24AD6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76579" y="5713255"/>
            <a:ext cx="180000" cy="180000"/>
          </a:xfrm>
          <a:prstGeom prst="rect">
            <a:avLst/>
          </a:prstGeom>
        </p:spPr>
      </p:pic>
      <p:pic>
        <p:nvPicPr>
          <p:cNvPr id="78" name="Content Placeholder 6" descr="Lungs with virus with solid fill">
            <a:extLst>
              <a:ext uri="{FF2B5EF4-FFF2-40B4-BE49-F238E27FC236}">
                <a16:creationId xmlns:a16="http://schemas.microsoft.com/office/drawing/2014/main" id="{A3BC8012-9284-32F1-7B74-B39979ECDEE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4207024" y="5582048"/>
            <a:ext cx="180000" cy="180000"/>
          </a:xfrm>
          <a:prstGeom prst="rect">
            <a:avLst/>
          </a:prstGeom>
        </p:spPr>
      </p:pic>
      <p:grpSp>
        <p:nvGrpSpPr>
          <p:cNvPr id="79" name="Group 78">
            <a:extLst>
              <a:ext uri="{FF2B5EF4-FFF2-40B4-BE49-F238E27FC236}">
                <a16:creationId xmlns:a16="http://schemas.microsoft.com/office/drawing/2014/main" id="{59C15904-424E-056A-A045-2A7A84862594}"/>
              </a:ext>
            </a:extLst>
          </p:cNvPr>
          <p:cNvGrpSpPr/>
          <p:nvPr/>
        </p:nvGrpSpPr>
        <p:grpSpPr>
          <a:xfrm>
            <a:off x="2709955" y="5865848"/>
            <a:ext cx="180000" cy="180000"/>
            <a:chOff x="0" y="0"/>
            <a:chExt cx="900203" cy="899795"/>
          </a:xfrm>
          <a:solidFill>
            <a:schemeClr val="accent1"/>
          </a:solidFill>
        </p:grpSpPr>
        <p:pic>
          <p:nvPicPr>
            <p:cNvPr id="80" name="Graphic 3" descr="Right pointing backhand index with solid fill">
              <a:extLst>
                <a:ext uri="{FF2B5EF4-FFF2-40B4-BE49-F238E27FC236}">
                  <a16:creationId xmlns:a16="http://schemas.microsoft.com/office/drawing/2014/main" id="{7DF5664C-09A9-B13B-7362-1CC9A7A2C1C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0" y="0"/>
              <a:ext cx="899795" cy="899795"/>
            </a:xfrm>
            <a:prstGeom prst="rect">
              <a:avLst/>
            </a:prstGeom>
          </p:spPr>
        </p:pic>
        <p:pic>
          <p:nvPicPr>
            <p:cNvPr id="81" name="Graphic 2" descr="Water with solid fill">
              <a:extLst>
                <a:ext uri="{FF2B5EF4-FFF2-40B4-BE49-F238E27FC236}">
                  <a16:creationId xmlns:a16="http://schemas.microsoft.com/office/drawing/2014/main" id="{5E940288-4B55-00BC-1D1D-77F44C430D81}"/>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55093" y="409433"/>
              <a:ext cx="245110" cy="245110"/>
            </a:xfrm>
            <a:prstGeom prst="rect">
              <a:avLst/>
            </a:prstGeom>
          </p:spPr>
        </p:pic>
      </p:grpSp>
      <p:pic>
        <p:nvPicPr>
          <p:cNvPr id="82" name="Content Placeholder 4" descr="Heart with pulse">
            <a:extLst>
              <a:ext uri="{FF2B5EF4-FFF2-40B4-BE49-F238E27FC236}">
                <a16:creationId xmlns:a16="http://schemas.microsoft.com/office/drawing/2014/main" id="{766EF36E-91D0-308B-F401-65C0AB37FC1B}"/>
              </a:ext>
            </a:extLst>
          </p:cNvPr>
          <p:cNvPicPr>
            <a:picLocks noChangeAspect="1"/>
          </p:cNvPicPr>
          <p:nvPr/>
        </p:nvPicPr>
        <p:blipFill>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263703" y="5762048"/>
            <a:ext cx="180000" cy="180000"/>
          </a:xfrm>
          <a:prstGeom prst="rect">
            <a:avLst/>
          </a:prstGeom>
        </p:spPr>
      </p:pic>
      <p:pic>
        <p:nvPicPr>
          <p:cNvPr id="83" name="Content Placeholder 5" descr="Woman with kid with solid fill">
            <a:extLst>
              <a:ext uri="{FF2B5EF4-FFF2-40B4-BE49-F238E27FC236}">
                <a16:creationId xmlns:a16="http://schemas.microsoft.com/office/drawing/2014/main" id="{0992C7E4-A5CE-DAB3-577A-6FF0B27730B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0176340" y="5623255"/>
            <a:ext cx="180000" cy="180000"/>
          </a:xfrm>
          <a:prstGeom prst="rect">
            <a:avLst/>
          </a:prstGeom>
        </p:spPr>
      </p:pic>
      <p:pic>
        <p:nvPicPr>
          <p:cNvPr id="84" name="Content Placeholder 5" descr="City with solid fill">
            <a:extLst>
              <a:ext uri="{FF2B5EF4-FFF2-40B4-BE49-F238E27FC236}">
                <a16:creationId xmlns:a16="http://schemas.microsoft.com/office/drawing/2014/main" id="{056C2278-0976-EB76-D4CA-7083C32A7F0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1741188" y="5775848"/>
            <a:ext cx="180000" cy="180000"/>
          </a:xfrm>
          <a:prstGeom prst="rect">
            <a:avLst/>
          </a:prstGeom>
        </p:spPr>
      </p:pic>
      <p:sp>
        <p:nvSpPr>
          <p:cNvPr id="85" name="TextBox 84">
            <a:extLst>
              <a:ext uri="{FF2B5EF4-FFF2-40B4-BE49-F238E27FC236}">
                <a16:creationId xmlns:a16="http://schemas.microsoft.com/office/drawing/2014/main" id="{EF9EE9D4-3F3E-999E-BDD0-2CF586ECE5FC}"/>
              </a:ext>
            </a:extLst>
          </p:cNvPr>
          <p:cNvSpPr txBox="1"/>
          <p:nvPr/>
        </p:nvSpPr>
        <p:spPr>
          <a:xfrm>
            <a:off x="95440" y="6130509"/>
            <a:ext cx="1434961" cy="338554"/>
          </a:xfrm>
          <a:prstGeom prst="rect">
            <a:avLst/>
          </a:prstGeom>
          <a:noFill/>
        </p:spPr>
        <p:txBody>
          <a:bodyPr wrap="square" rtlCol="0">
            <a:spAutoFit/>
          </a:bodyPr>
          <a:lstStyle/>
          <a:p>
            <a:pPr algn="ctr"/>
            <a:r>
              <a:rPr lang="en-GB" sz="1600" dirty="0">
                <a:solidFill>
                  <a:schemeClr val="tx1">
                    <a:lumMod val="50000"/>
                    <a:lumOff val="50000"/>
                  </a:schemeClr>
                </a:solidFill>
              </a:rPr>
              <a:t>15 projects</a:t>
            </a:r>
          </a:p>
        </p:txBody>
      </p:sp>
      <p:sp>
        <p:nvSpPr>
          <p:cNvPr id="86" name="TextBox 85">
            <a:extLst>
              <a:ext uri="{FF2B5EF4-FFF2-40B4-BE49-F238E27FC236}">
                <a16:creationId xmlns:a16="http://schemas.microsoft.com/office/drawing/2014/main" id="{A2F11997-C26E-39FE-A100-384436C91708}"/>
              </a:ext>
            </a:extLst>
          </p:cNvPr>
          <p:cNvSpPr txBox="1"/>
          <p:nvPr/>
        </p:nvSpPr>
        <p:spPr>
          <a:xfrm>
            <a:off x="1603991" y="6130509"/>
            <a:ext cx="1434961" cy="338554"/>
          </a:xfrm>
          <a:prstGeom prst="rect">
            <a:avLst/>
          </a:prstGeom>
          <a:noFill/>
        </p:spPr>
        <p:txBody>
          <a:bodyPr wrap="square" rtlCol="0">
            <a:spAutoFit/>
          </a:bodyPr>
          <a:lstStyle/>
          <a:p>
            <a:pPr algn="ctr"/>
            <a:r>
              <a:rPr lang="en-GB" sz="1600" dirty="0">
                <a:solidFill>
                  <a:schemeClr val="tx1">
                    <a:lumMod val="50000"/>
                    <a:lumOff val="50000"/>
                  </a:schemeClr>
                </a:solidFill>
              </a:rPr>
              <a:t>17 projects</a:t>
            </a:r>
          </a:p>
        </p:txBody>
      </p:sp>
      <p:sp>
        <p:nvSpPr>
          <p:cNvPr id="87" name="TextBox 86">
            <a:extLst>
              <a:ext uri="{FF2B5EF4-FFF2-40B4-BE49-F238E27FC236}">
                <a16:creationId xmlns:a16="http://schemas.microsoft.com/office/drawing/2014/main" id="{4C27EE4E-2E7C-E154-59C0-369DB80CC614}"/>
              </a:ext>
            </a:extLst>
          </p:cNvPr>
          <p:cNvSpPr txBox="1"/>
          <p:nvPr/>
        </p:nvSpPr>
        <p:spPr>
          <a:xfrm>
            <a:off x="3112542" y="6130509"/>
            <a:ext cx="1434961" cy="338554"/>
          </a:xfrm>
          <a:prstGeom prst="rect">
            <a:avLst/>
          </a:prstGeom>
          <a:noFill/>
        </p:spPr>
        <p:txBody>
          <a:bodyPr wrap="square" rtlCol="0">
            <a:spAutoFit/>
          </a:bodyPr>
          <a:lstStyle/>
          <a:p>
            <a:pPr algn="ctr"/>
            <a:r>
              <a:rPr lang="en-GB" sz="1600" dirty="0">
                <a:solidFill>
                  <a:schemeClr val="tx1">
                    <a:lumMod val="50000"/>
                    <a:lumOff val="50000"/>
                  </a:schemeClr>
                </a:solidFill>
              </a:rPr>
              <a:t>17 projects</a:t>
            </a:r>
          </a:p>
        </p:txBody>
      </p:sp>
      <p:sp>
        <p:nvSpPr>
          <p:cNvPr id="88" name="TextBox 87">
            <a:extLst>
              <a:ext uri="{FF2B5EF4-FFF2-40B4-BE49-F238E27FC236}">
                <a16:creationId xmlns:a16="http://schemas.microsoft.com/office/drawing/2014/main" id="{D2E12FC7-5856-15DF-2FB4-53258D3FCF48}"/>
              </a:ext>
            </a:extLst>
          </p:cNvPr>
          <p:cNvSpPr txBox="1"/>
          <p:nvPr/>
        </p:nvSpPr>
        <p:spPr>
          <a:xfrm>
            <a:off x="4621093" y="6130509"/>
            <a:ext cx="1434961" cy="338554"/>
          </a:xfrm>
          <a:prstGeom prst="rect">
            <a:avLst/>
          </a:prstGeom>
          <a:noFill/>
        </p:spPr>
        <p:txBody>
          <a:bodyPr wrap="square" rtlCol="0">
            <a:spAutoFit/>
          </a:bodyPr>
          <a:lstStyle/>
          <a:p>
            <a:pPr algn="ctr"/>
            <a:r>
              <a:rPr lang="en-GB" sz="1600" dirty="0">
                <a:solidFill>
                  <a:schemeClr val="tx1">
                    <a:lumMod val="50000"/>
                    <a:lumOff val="50000"/>
                  </a:schemeClr>
                </a:solidFill>
              </a:rPr>
              <a:t>34 projects</a:t>
            </a:r>
          </a:p>
        </p:txBody>
      </p:sp>
      <p:sp>
        <p:nvSpPr>
          <p:cNvPr id="89" name="TextBox 88">
            <a:extLst>
              <a:ext uri="{FF2B5EF4-FFF2-40B4-BE49-F238E27FC236}">
                <a16:creationId xmlns:a16="http://schemas.microsoft.com/office/drawing/2014/main" id="{F72289F5-883E-995A-B0A0-7241DA5A4058}"/>
              </a:ext>
            </a:extLst>
          </p:cNvPr>
          <p:cNvSpPr txBox="1"/>
          <p:nvPr/>
        </p:nvSpPr>
        <p:spPr>
          <a:xfrm>
            <a:off x="6129644" y="6130509"/>
            <a:ext cx="1434961" cy="338554"/>
          </a:xfrm>
          <a:prstGeom prst="rect">
            <a:avLst/>
          </a:prstGeom>
          <a:noFill/>
        </p:spPr>
        <p:txBody>
          <a:bodyPr wrap="square" rtlCol="0">
            <a:spAutoFit/>
          </a:bodyPr>
          <a:lstStyle/>
          <a:p>
            <a:pPr algn="ctr"/>
            <a:r>
              <a:rPr lang="en-GB" sz="1600" dirty="0">
                <a:solidFill>
                  <a:schemeClr val="tx1">
                    <a:lumMod val="50000"/>
                    <a:lumOff val="50000"/>
                  </a:schemeClr>
                </a:solidFill>
              </a:rPr>
              <a:t>27 projects</a:t>
            </a:r>
          </a:p>
        </p:txBody>
      </p:sp>
      <p:sp>
        <p:nvSpPr>
          <p:cNvPr id="90" name="TextBox 89">
            <a:extLst>
              <a:ext uri="{FF2B5EF4-FFF2-40B4-BE49-F238E27FC236}">
                <a16:creationId xmlns:a16="http://schemas.microsoft.com/office/drawing/2014/main" id="{E55F503F-0E3C-5FF2-55BB-56B3E2CCC866}"/>
              </a:ext>
            </a:extLst>
          </p:cNvPr>
          <p:cNvSpPr txBox="1"/>
          <p:nvPr/>
        </p:nvSpPr>
        <p:spPr>
          <a:xfrm>
            <a:off x="7638195" y="6130509"/>
            <a:ext cx="1434961" cy="338554"/>
          </a:xfrm>
          <a:prstGeom prst="rect">
            <a:avLst/>
          </a:prstGeom>
          <a:noFill/>
        </p:spPr>
        <p:txBody>
          <a:bodyPr wrap="square" rtlCol="0">
            <a:spAutoFit/>
          </a:bodyPr>
          <a:lstStyle/>
          <a:p>
            <a:pPr algn="ctr"/>
            <a:r>
              <a:rPr lang="en-GB" sz="1600" dirty="0">
                <a:solidFill>
                  <a:schemeClr val="tx1">
                    <a:lumMod val="50000"/>
                    <a:lumOff val="50000"/>
                  </a:schemeClr>
                </a:solidFill>
              </a:rPr>
              <a:t>26 projects</a:t>
            </a:r>
          </a:p>
        </p:txBody>
      </p:sp>
      <p:sp>
        <p:nvSpPr>
          <p:cNvPr id="91" name="TextBox 90">
            <a:extLst>
              <a:ext uri="{FF2B5EF4-FFF2-40B4-BE49-F238E27FC236}">
                <a16:creationId xmlns:a16="http://schemas.microsoft.com/office/drawing/2014/main" id="{264F86D2-05E5-73E9-FDA0-63EE0B3B1CA5}"/>
              </a:ext>
            </a:extLst>
          </p:cNvPr>
          <p:cNvSpPr txBox="1"/>
          <p:nvPr/>
        </p:nvSpPr>
        <p:spPr>
          <a:xfrm>
            <a:off x="9146746" y="6130509"/>
            <a:ext cx="1434961" cy="338554"/>
          </a:xfrm>
          <a:prstGeom prst="rect">
            <a:avLst/>
          </a:prstGeom>
          <a:noFill/>
        </p:spPr>
        <p:txBody>
          <a:bodyPr wrap="square" rtlCol="0">
            <a:spAutoFit/>
          </a:bodyPr>
          <a:lstStyle/>
          <a:p>
            <a:pPr algn="ctr"/>
            <a:r>
              <a:rPr lang="en-GB" sz="1600" dirty="0">
                <a:solidFill>
                  <a:schemeClr val="tx1">
                    <a:lumMod val="50000"/>
                    <a:lumOff val="50000"/>
                  </a:schemeClr>
                </a:solidFill>
              </a:rPr>
              <a:t>30 projects</a:t>
            </a:r>
          </a:p>
        </p:txBody>
      </p:sp>
      <p:sp>
        <p:nvSpPr>
          <p:cNvPr id="92" name="TextBox 91">
            <a:extLst>
              <a:ext uri="{FF2B5EF4-FFF2-40B4-BE49-F238E27FC236}">
                <a16:creationId xmlns:a16="http://schemas.microsoft.com/office/drawing/2014/main" id="{F605AA44-BAFA-2670-A205-5FCA48293ADF}"/>
              </a:ext>
            </a:extLst>
          </p:cNvPr>
          <p:cNvSpPr txBox="1"/>
          <p:nvPr/>
        </p:nvSpPr>
        <p:spPr>
          <a:xfrm>
            <a:off x="10655300" y="6130509"/>
            <a:ext cx="1434961" cy="338554"/>
          </a:xfrm>
          <a:prstGeom prst="rect">
            <a:avLst/>
          </a:prstGeom>
          <a:noFill/>
        </p:spPr>
        <p:txBody>
          <a:bodyPr wrap="square" rtlCol="0">
            <a:spAutoFit/>
          </a:bodyPr>
          <a:lstStyle/>
          <a:p>
            <a:pPr algn="ctr"/>
            <a:r>
              <a:rPr lang="en-GB" sz="1600" dirty="0">
                <a:solidFill>
                  <a:schemeClr val="tx1">
                    <a:lumMod val="50000"/>
                    <a:lumOff val="50000"/>
                  </a:schemeClr>
                </a:solidFill>
              </a:rPr>
              <a:t>17 projects</a:t>
            </a:r>
          </a:p>
        </p:txBody>
      </p:sp>
    </p:spTree>
    <p:extLst>
      <p:ext uri="{BB962C8B-B14F-4D97-AF65-F5344CB8AC3E}">
        <p14:creationId xmlns:p14="http://schemas.microsoft.com/office/powerpoint/2010/main" val="240580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anim calcmode="lin" valueType="num">
                                      <p:cBhvr>
                                        <p:cTn id="18" dur="500" fill="hold"/>
                                        <p:tgtEl>
                                          <p:spTgt spid="37"/>
                                        </p:tgtEl>
                                        <p:attrNameLst>
                                          <p:attrName>ppt_x</p:attrName>
                                        </p:attrNameLst>
                                      </p:cBhvr>
                                      <p:tavLst>
                                        <p:tav tm="0">
                                          <p:val>
                                            <p:strVal val="#ppt_x"/>
                                          </p:val>
                                        </p:tav>
                                        <p:tav tm="100000">
                                          <p:val>
                                            <p:strVal val="#ppt_x"/>
                                          </p:val>
                                        </p:tav>
                                      </p:tavLst>
                                    </p:anim>
                                    <p:anim calcmode="lin" valueType="num">
                                      <p:cBhvr>
                                        <p:cTn id="19" dur="5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anim calcmode="lin" valueType="num">
                                      <p:cBhvr>
                                        <p:cTn id="23" dur="500" fill="hold"/>
                                        <p:tgtEl>
                                          <p:spTgt spid="38"/>
                                        </p:tgtEl>
                                        <p:attrNameLst>
                                          <p:attrName>ppt_x</p:attrName>
                                        </p:attrNameLst>
                                      </p:cBhvr>
                                      <p:tavLst>
                                        <p:tav tm="0">
                                          <p:val>
                                            <p:strVal val="#ppt_x"/>
                                          </p:val>
                                        </p:tav>
                                        <p:tav tm="100000">
                                          <p:val>
                                            <p:strVal val="#ppt_x"/>
                                          </p:val>
                                        </p:tav>
                                      </p:tavLst>
                                    </p:anim>
                                    <p:anim calcmode="lin" valueType="num">
                                      <p:cBhvr>
                                        <p:cTn id="24" dur="5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anim calcmode="lin" valueType="num">
                                      <p:cBhvr>
                                        <p:cTn id="28" dur="500" fill="hold"/>
                                        <p:tgtEl>
                                          <p:spTgt spid="39"/>
                                        </p:tgtEl>
                                        <p:attrNameLst>
                                          <p:attrName>ppt_x</p:attrName>
                                        </p:attrNameLst>
                                      </p:cBhvr>
                                      <p:tavLst>
                                        <p:tav tm="0">
                                          <p:val>
                                            <p:strVal val="#ppt_x"/>
                                          </p:val>
                                        </p:tav>
                                        <p:tav tm="100000">
                                          <p:val>
                                            <p:strVal val="#ppt_x"/>
                                          </p:val>
                                        </p:tav>
                                      </p:tavLst>
                                    </p:anim>
                                    <p:anim calcmode="lin" valueType="num">
                                      <p:cBhvr>
                                        <p:cTn id="29" dur="500" fill="hold"/>
                                        <p:tgtEl>
                                          <p:spTgt spid="3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anim calcmode="lin" valueType="num">
                                      <p:cBhvr>
                                        <p:cTn id="33" dur="500" fill="hold"/>
                                        <p:tgtEl>
                                          <p:spTgt spid="40"/>
                                        </p:tgtEl>
                                        <p:attrNameLst>
                                          <p:attrName>ppt_x</p:attrName>
                                        </p:attrNameLst>
                                      </p:cBhvr>
                                      <p:tavLst>
                                        <p:tav tm="0">
                                          <p:val>
                                            <p:strVal val="#ppt_x"/>
                                          </p:val>
                                        </p:tav>
                                        <p:tav tm="100000">
                                          <p:val>
                                            <p:strVal val="#ppt_x"/>
                                          </p:val>
                                        </p:tav>
                                      </p:tavLst>
                                    </p:anim>
                                    <p:anim calcmode="lin" valueType="num">
                                      <p:cBhvr>
                                        <p:cTn id="34" dur="500" fill="hold"/>
                                        <p:tgtEl>
                                          <p:spTgt spid="4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anim calcmode="lin" valueType="num">
                                      <p:cBhvr>
                                        <p:cTn id="38" dur="500" fill="hold"/>
                                        <p:tgtEl>
                                          <p:spTgt spid="41"/>
                                        </p:tgtEl>
                                        <p:attrNameLst>
                                          <p:attrName>ppt_x</p:attrName>
                                        </p:attrNameLst>
                                      </p:cBhvr>
                                      <p:tavLst>
                                        <p:tav tm="0">
                                          <p:val>
                                            <p:strVal val="#ppt_x"/>
                                          </p:val>
                                        </p:tav>
                                        <p:tav tm="100000">
                                          <p:val>
                                            <p:strVal val="#ppt_x"/>
                                          </p:val>
                                        </p:tav>
                                      </p:tavLst>
                                    </p:anim>
                                    <p:anim calcmode="lin" valueType="num">
                                      <p:cBhvr>
                                        <p:cTn id="39" dur="500" fill="hold"/>
                                        <p:tgtEl>
                                          <p:spTgt spid="4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anim calcmode="lin" valueType="num">
                                      <p:cBhvr>
                                        <p:cTn id="43" dur="500" fill="hold"/>
                                        <p:tgtEl>
                                          <p:spTgt spid="42"/>
                                        </p:tgtEl>
                                        <p:attrNameLst>
                                          <p:attrName>ppt_x</p:attrName>
                                        </p:attrNameLst>
                                      </p:cBhvr>
                                      <p:tavLst>
                                        <p:tav tm="0">
                                          <p:val>
                                            <p:strVal val="#ppt_x"/>
                                          </p:val>
                                        </p:tav>
                                        <p:tav tm="100000">
                                          <p:val>
                                            <p:strVal val="#ppt_x"/>
                                          </p:val>
                                        </p:tav>
                                      </p:tavLst>
                                    </p:anim>
                                    <p:anim calcmode="lin" valueType="num">
                                      <p:cBhvr>
                                        <p:cTn id="44" dur="500" fill="hold"/>
                                        <p:tgtEl>
                                          <p:spTgt spid="42"/>
                                        </p:tgtEl>
                                        <p:attrNameLst>
                                          <p:attrName>ppt_y</p:attrName>
                                        </p:attrNameLst>
                                      </p:cBhvr>
                                      <p:tavLst>
                                        <p:tav tm="0">
                                          <p:val>
                                            <p:strVal val="#ppt_y+.1"/>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fade">
                                      <p:cBhvr>
                                        <p:cTn id="66" dur="500"/>
                                        <p:tgtEl>
                                          <p:spTgt spid="5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0" grpId="0" animBg="1"/>
      <p:bldP spid="51" grpId="0" animBg="1"/>
      <p:bldP spid="52" grpId="0" animBg="1"/>
      <p:bldP spid="53" grpId="0" animBg="1"/>
      <p:bldP spid="54" grpId="0" animBg="1"/>
      <p:bldP spid="55" grpId="0" animBg="1"/>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Left 6">
            <a:extLst>
              <a:ext uri="{FF2B5EF4-FFF2-40B4-BE49-F238E27FC236}">
                <a16:creationId xmlns:a16="http://schemas.microsoft.com/office/drawing/2014/main" id="{E9BC02F0-A01E-B38C-E63C-F10C787C6648}"/>
              </a:ext>
            </a:extLst>
          </p:cNvPr>
          <p:cNvSpPr/>
          <p:nvPr/>
        </p:nvSpPr>
        <p:spPr>
          <a:xfrm rot="10800000">
            <a:off x="1653330" y="5137848"/>
            <a:ext cx="3106294" cy="665922"/>
          </a:xfrm>
          <a:prstGeom prst="leftArrow">
            <a:avLst>
              <a:gd name="adj1" fmla="val 60000"/>
              <a:gd name="adj2" fmla="val 50000"/>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8" name="Freeform: Shape 7">
            <a:extLst>
              <a:ext uri="{FF2B5EF4-FFF2-40B4-BE49-F238E27FC236}">
                <a16:creationId xmlns:a16="http://schemas.microsoft.com/office/drawing/2014/main" id="{BF85E212-8564-AE39-E573-BEB61A38E814}"/>
              </a:ext>
            </a:extLst>
          </p:cNvPr>
          <p:cNvSpPr/>
          <p:nvPr/>
        </p:nvSpPr>
        <p:spPr>
          <a:xfrm>
            <a:off x="835531" y="4816569"/>
            <a:ext cx="1635598" cy="1308478"/>
          </a:xfrm>
          <a:custGeom>
            <a:avLst/>
            <a:gdLst>
              <a:gd name="connsiteX0" fmla="*/ 0 w 1635598"/>
              <a:gd name="connsiteY0" fmla="*/ 130848 h 1308478"/>
              <a:gd name="connsiteX1" fmla="*/ 130848 w 1635598"/>
              <a:gd name="connsiteY1" fmla="*/ 0 h 1308478"/>
              <a:gd name="connsiteX2" fmla="*/ 1504750 w 1635598"/>
              <a:gd name="connsiteY2" fmla="*/ 0 h 1308478"/>
              <a:gd name="connsiteX3" fmla="*/ 1635598 w 1635598"/>
              <a:gd name="connsiteY3" fmla="*/ 130848 h 1308478"/>
              <a:gd name="connsiteX4" fmla="*/ 1635598 w 1635598"/>
              <a:gd name="connsiteY4" fmla="*/ 1177630 h 1308478"/>
              <a:gd name="connsiteX5" fmla="*/ 1504750 w 1635598"/>
              <a:gd name="connsiteY5" fmla="*/ 1308478 h 1308478"/>
              <a:gd name="connsiteX6" fmla="*/ 130848 w 1635598"/>
              <a:gd name="connsiteY6" fmla="*/ 1308478 h 1308478"/>
              <a:gd name="connsiteX7" fmla="*/ 0 w 1635598"/>
              <a:gd name="connsiteY7" fmla="*/ 1177630 h 1308478"/>
              <a:gd name="connsiteX8" fmla="*/ 0 w 1635598"/>
              <a:gd name="connsiteY8" fmla="*/ 130848 h 130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5598" h="1308478">
                <a:moveTo>
                  <a:pt x="0" y="130848"/>
                </a:moveTo>
                <a:cubicBezTo>
                  <a:pt x="0" y="58583"/>
                  <a:pt x="58583" y="0"/>
                  <a:pt x="130848" y="0"/>
                </a:cubicBezTo>
                <a:lnTo>
                  <a:pt x="1504750" y="0"/>
                </a:lnTo>
                <a:cubicBezTo>
                  <a:pt x="1577015" y="0"/>
                  <a:pt x="1635598" y="58583"/>
                  <a:pt x="1635598" y="130848"/>
                </a:cubicBezTo>
                <a:lnTo>
                  <a:pt x="1635598" y="1177630"/>
                </a:lnTo>
                <a:cubicBezTo>
                  <a:pt x="1635598" y="1249895"/>
                  <a:pt x="1577015" y="1308478"/>
                  <a:pt x="1504750" y="1308478"/>
                </a:cubicBezTo>
                <a:lnTo>
                  <a:pt x="130848" y="1308478"/>
                </a:lnTo>
                <a:cubicBezTo>
                  <a:pt x="58583" y="1308478"/>
                  <a:pt x="0" y="1249895"/>
                  <a:pt x="0" y="1177630"/>
                </a:cubicBezTo>
                <a:lnTo>
                  <a:pt x="0" y="130848"/>
                </a:lnTo>
                <a:close/>
              </a:path>
            </a:pathLst>
          </a:custGeom>
          <a:solidFill>
            <a:schemeClr val="accent1">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859" tIns="127859" rIns="127859" bIns="127859" numCol="1" spcCol="1270" anchor="ctr" anchorCtr="0">
            <a:noAutofit/>
          </a:bodyPr>
          <a:lstStyle/>
          <a:p>
            <a:pPr marL="0" lvl="0" indent="0" algn="ctr" defTabSz="2089150">
              <a:lnSpc>
                <a:spcPct val="90000"/>
              </a:lnSpc>
              <a:spcBef>
                <a:spcPct val="0"/>
              </a:spcBef>
              <a:spcAft>
                <a:spcPct val="35000"/>
              </a:spcAft>
              <a:buNone/>
            </a:pPr>
            <a:r>
              <a:rPr lang="en-GB" sz="2800" kern="1200" dirty="0">
                <a:solidFill>
                  <a:schemeClr val="tx1">
                    <a:lumMod val="85000"/>
                    <a:lumOff val="15000"/>
                  </a:schemeClr>
                </a:solidFill>
              </a:rPr>
              <a:t>Hyper-tension</a:t>
            </a:r>
          </a:p>
        </p:txBody>
      </p:sp>
      <p:sp>
        <p:nvSpPr>
          <p:cNvPr id="9" name="Arrow: Left 8">
            <a:extLst>
              <a:ext uri="{FF2B5EF4-FFF2-40B4-BE49-F238E27FC236}">
                <a16:creationId xmlns:a16="http://schemas.microsoft.com/office/drawing/2014/main" id="{F6BE73F0-EA1F-1556-9512-25C0E1311236}"/>
              </a:ext>
            </a:extLst>
          </p:cNvPr>
          <p:cNvSpPr/>
          <p:nvPr/>
        </p:nvSpPr>
        <p:spPr>
          <a:xfrm rot="12342857">
            <a:off x="1940741" y="3878621"/>
            <a:ext cx="3106294" cy="665922"/>
          </a:xfrm>
          <a:prstGeom prst="leftArrow">
            <a:avLst>
              <a:gd name="adj1" fmla="val 60000"/>
              <a:gd name="adj2" fmla="val 50000"/>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10" name="Freeform: Shape 9">
            <a:extLst>
              <a:ext uri="{FF2B5EF4-FFF2-40B4-BE49-F238E27FC236}">
                <a16:creationId xmlns:a16="http://schemas.microsoft.com/office/drawing/2014/main" id="{B640032D-1FD2-AEEC-6B17-921DE546F75C}"/>
              </a:ext>
            </a:extLst>
          </p:cNvPr>
          <p:cNvSpPr/>
          <p:nvPr/>
        </p:nvSpPr>
        <p:spPr>
          <a:xfrm>
            <a:off x="1276751" y="2883457"/>
            <a:ext cx="1635598" cy="1308478"/>
          </a:xfrm>
          <a:custGeom>
            <a:avLst/>
            <a:gdLst>
              <a:gd name="connsiteX0" fmla="*/ 0 w 1635598"/>
              <a:gd name="connsiteY0" fmla="*/ 130848 h 1308478"/>
              <a:gd name="connsiteX1" fmla="*/ 130848 w 1635598"/>
              <a:gd name="connsiteY1" fmla="*/ 0 h 1308478"/>
              <a:gd name="connsiteX2" fmla="*/ 1504750 w 1635598"/>
              <a:gd name="connsiteY2" fmla="*/ 0 h 1308478"/>
              <a:gd name="connsiteX3" fmla="*/ 1635598 w 1635598"/>
              <a:gd name="connsiteY3" fmla="*/ 130848 h 1308478"/>
              <a:gd name="connsiteX4" fmla="*/ 1635598 w 1635598"/>
              <a:gd name="connsiteY4" fmla="*/ 1177630 h 1308478"/>
              <a:gd name="connsiteX5" fmla="*/ 1504750 w 1635598"/>
              <a:gd name="connsiteY5" fmla="*/ 1308478 h 1308478"/>
              <a:gd name="connsiteX6" fmla="*/ 130848 w 1635598"/>
              <a:gd name="connsiteY6" fmla="*/ 1308478 h 1308478"/>
              <a:gd name="connsiteX7" fmla="*/ 0 w 1635598"/>
              <a:gd name="connsiteY7" fmla="*/ 1177630 h 1308478"/>
              <a:gd name="connsiteX8" fmla="*/ 0 w 1635598"/>
              <a:gd name="connsiteY8" fmla="*/ 130848 h 130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5598" h="1308478">
                <a:moveTo>
                  <a:pt x="0" y="130848"/>
                </a:moveTo>
                <a:cubicBezTo>
                  <a:pt x="0" y="58583"/>
                  <a:pt x="58583" y="0"/>
                  <a:pt x="130848" y="0"/>
                </a:cubicBezTo>
                <a:lnTo>
                  <a:pt x="1504750" y="0"/>
                </a:lnTo>
                <a:cubicBezTo>
                  <a:pt x="1577015" y="0"/>
                  <a:pt x="1635598" y="58583"/>
                  <a:pt x="1635598" y="130848"/>
                </a:cubicBezTo>
                <a:lnTo>
                  <a:pt x="1635598" y="1177630"/>
                </a:lnTo>
                <a:cubicBezTo>
                  <a:pt x="1635598" y="1249895"/>
                  <a:pt x="1577015" y="1308478"/>
                  <a:pt x="1504750" y="1308478"/>
                </a:cubicBezTo>
                <a:lnTo>
                  <a:pt x="130848" y="1308478"/>
                </a:lnTo>
                <a:cubicBezTo>
                  <a:pt x="58583" y="1308478"/>
                  <a:pt x="0" y="1249895"/>
                  <a:pt x="0" y="1177630"/>
                </a:cubicBezTo>
                <a:lnTo>
                  <a:pt x="0" y="130848"/>
                </a:lnTo>
                <a:close/>
              </a:path>
            </a:pathLst>
          </a:custGeom>
          <a:solidFill>
            <a:schemeClr val="accent1">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859" tIns="127859" rIns="127859" bIns="127859" numCol="1" spcCol="1270" anchor="ctr" anchorCtr="0">
            <a:noAutofit/>
          </a:bodyPr>
          <a:lstStyle/>
          <a:p>
            <a:pPr marL="0" lvl="0" indent="0" algn="ctr" defTabSz="2089150">
              <a:lnSpc>
                <a:spcPct val="90000"/>
              </a:lnSpc>
              <a:spcBef>
                <a:spcPct val="0"/>
              </a:spcBef>
              <a:spcAft>
                <a:spcPct val="35000"/>
              </a:spcAft>
              <a:buNone/>
            </a:pPr>
            <a:r>
              <a:rPr lang="en-GB" sz="2800" kern="1200">
                <a:solidFill>
                  <a:schemeClr val="tx1">
                    <a:lumMod val="85000"/>
                    <a:lumOff val="15000"/>
                  </a:schemeClr>
                </a:solidFill>
              </a:rPr>
              <a:t>Diabetes</a:t>
            </a:r>
          </a:p>
        </p:txBody>
      </p:sp>
      <p:sp>
        <p:nvSpPr>
          <p:cNvPr id="11" name="Arrow: Left 10">
            <a:extLst>
              <a:ext uri="{FF2B5EF4-FFF2-40B4-BE49-F238E27FC236}">
                <a16:creationId xmlns:a16="http://schemas.microsoft.com/office/drawing/2014/main" id="{94E578FC-4468-F801-388C-20551C1CCC4E}"/>
              </a:ext>
            </a:extLst>
          </p:cNvPr>
          <p:cNvSpPr/>
          <p:nvPr/>
        </p:nvSpPr>
        <p:spPr>
          <a:xfrm rot="13885714">
            <a:off x="2746046" y="2868799"/>
            <a:ext cx="3106294" cy="665922"/>
          </a:xfrm>
          <a:prstGeom prst="leftArrow">
            <a:avLst>
              <a:gd name="adj1" fmla="val 60000"/>
              <a:gd name="adj2" fmla="val 50000"/>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13" name="Arrow: Left 12">
            <a:extLst>
              <a:ext uri="{FF2B5EF4-FFF2-40B4-BE49-F238E27FC236}">
                <a16:creationId xmlns:a16="http://schemas.microsoft.com/office/drawing/2014/main" id="{8E34D7F2-5C36-E2AB-D42D-BF666D286F11}"/>
              </a:ext>
            </a:extLst>
          </p:cNvPr>
          <p:cNvSpPr/>
          <p:nvPr/>
        </p:nvSpPr>
        <p:spPr>
          <a:xfrm rot="15428571">
            <a:off x="3909747" y="2308391"/>
            <a:ext cx="3106294" cy="665922"/>
          </a:xfrm>
          <a:prstGeom prst="leftArrow">
            <a:avLst>
              <a:gd name="adj1" fmla="val 60000"/>
              <a:gd name="adj2" fmla="val 50000"/>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15" name="Arrow: Left 14">
            <a:extLst>
              <a:ext uri="{FF2B5EF4-FFF2-40B4-BE49-F238E27FC236}">
                <a16:creationId xmlns:a16="http://schemas.microsoft.com/office/drawing/2014/main" id="{DB84401A-209B-4555-C335-0755D92D9B79}"/>
              </a:ext>
            </a:extLst>
          </p:cNvPr>
          <p:cNvSpPr/>
          <p:nvPr/>
        </p:nvSpPr>
        <p:spPr>
          <a:xfrm rot="16971429">
            <a:off x="5201357" y="2308391"/>
            <a:ext cx="3106294" cy="665922"/>
          </a:xfrm>
          <a:prstGeom prst="leftArrow">
            <a:avLst>
              <a:gd name="adj1" fmla="val 60000"/>
              <a:gd name="adj2" fmla="val 50000"/>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17" name="Arrow: Left 16">
            <a:extLst>
              <a:ext uri="{FF2B5EF4-FFF2-40B4-BE49-F238E27FC236}">
                <a16:creationId xmlns:a16="http://schemas.microsoft.com/office/drawing/2014/main" id="{15A6CFE6-1679-2997-E538-CB3E490A8C83}"/>
              </a:ext>
            </a:extLst>
          </p:cNvPr>
          <p:cNvSpPr/>
          <p:nvPr/>
        </p:nvSpPr>
        <p:spPr>
          <a:xfrm rot="18514286">
            <a:off x="6365058" y="2868799"/>
            <a:ext cx="3106294" cy="665922"/>
          </a:xfrm>
          <a:prstGeom prst="leftArrow">
            <a:avLst>
              <a:gd name="adj1" fmla="val 60000"/>
              <a:gd name="adj2" fmla="val 50000"/>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18" name="Freeform: Shape 17">
            <a:extLst>
              <a:ext uri="{FF2B5EF4-FFF2-40B4-BE49-F238E27FC236}">
                <a16:creationId xmlns:a16="http://schemas.microsoft.com/office/drawing/2014/main" id="{A0A58667-0965-6462-CC68-AB6811CD4B9A}"/>
              </a:ext>
            </a:extLst>
          </p:cNvPr>
          <p:cNvSpPr/>
          <p:nvPr/>
        </p:nvSpPr>
        <p:spPr>
          <a:xfrm>
            <a:off x="8068778" y="1333221"/>
            <a:ext cx="1635598" cy="1308478"/>
          </a:xfrm>
          <a:custGeom>
            <a:avLst/>
            <a:gdLst>
              <a:gd name="connsiteX0" fmla="*/ 0 w 1635598"/>
              <a:gd name="connsiteY0" fmla="*/ 130848 h 1308478"/>
              <a:gd name="connsiteX1" fmla="*/ 130848 w 1635598"/>
              <a:gd name="connsiteY1" fmla="*/ 0 h 1308478"/>
              <a:gd name="connsiteX2" fmla="*/ 1504750 w 1635598"/>
              <a:gd name="connsiteY2" fmla="*/ 0 h 1308478"/>
              <a:gd name="connsiteX3" fmla="*/ 1635598 w 1635598"/>
              <a:gd name="connsiteY3" fmla="*/ 130848 h 1308478"/>
              <a:gd name="connsiteX4" fmla="*/ 1635598 w 1635598"/>
              <a:gd name="connsiteY4" fmla="*/ 1177630 h 1308478"/>
              <a:gd name="connsiteX5" fmla="*/ 1504750 w 1635598"/>
              <a:gd name="connsiteY5" fmla="*/ 1308478 h 1308478"/>
              <a:gd name="connsiteX6" fmla="*/ 130848 w 1635598"/>
              <a:gd name="connsiteY6" fmla="*/ 1308478 h 1308478"/>
              <a:gd name="connsiteX7" fmla="*/ 0 w 1635598"/>
              <a:gd name="connsiteY7" fmla="*/ 1177630 h 1308478"/>
              <a:gd name="connsiteX8" fmla="*/ 0 w 1635598"/>
              <a:gd name="connsiteY8" fmla="*/ 130848 h 130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5598" h="1308478">
                <a:moveTo>
                  <a:pt x="0" y="130848"/>
                </a:moveTo>
                <a:cubicBezTo>
                  <a:pt x="0" y="58583"/>
                  <a:pt x="58583" y="0"/>
                  <a:pt x="130848" y="0"/>
                </a:cubicBezTo>
                <a:lnTo>
                  <a:pt x="1504750" y="0"/>
                </a:lnTo>
                <a:cubicBezTo>
                  <a:pt x="1577015" y="0"/>
                  <a:pt x="1635598" y="58583"/>
                  <a:pt x="1635598" y="130848"/>
                </a:cubicBezTo>
                <a:lnTo>
                  <a:pt x="1635598" y="1177630"/>
                </a:lnTo>
                <a:cubicBezTo>
                  <a:pt x="1635598" y="1249895"/>
                  <a:pt x="1577015" y="1308478"/>
                  <a:pt x="1504750" y="1308478"/>
                </a:cubicBezTo>
                <a:lnTo>
                  <a:pt x="130848" y="1308478"/>
                </a:lnTo>
                <a:cubicBezTo>
                  <a:pt x="58583" y="1308478"/>
                  <a:pt x="0" y="1249895"/>
                  <a:pt x="0" y="1177630"/>
                </a:cubicBezTo>
                <a:lnTo>
                  <a:pt x="0" y="130848"/>
                </a:lnTo>
                <a:close/>
              </a:path>
            </a:pathLst>
          </a:custGeom>
          <a:solidFill>
            <a:schemeClr val="accent1">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2149" tIns="162149" rIns="162149" bIns="162149" numCol="1" spcCol="1270" anchor="ctr" anchorCtr="0">
            <a:noAutofit/>
          </a:bodyPr>
          <a:lstStyle/>
          <a:p>
            <a:pPr marL="0" lvl="0" indent="0" algn="ctr" defTabSz="2889250">
              <a:lnSpc>
                <a:spcPct val="90000"/>
              </a:lnSpc>
              <a:spcBef>
                <a:spcPct val="0"/>
              </a:spcBef>
              <a:spcAft>
                <a:spcPct val="35000"/>
              </a:spcAft>
              <a:buNone/>
            </a:pPr>
            <a:r>
              <a:rPr lang="en-GB" sz="2800" kern="1200">
                <a:solidFill>
                  <a:schemeClr val="tx1">
                    <a:lumMod val="85000"/>
                    <a:lumOff val="15000"/>
                  </a:schemeClr>
                </a:solidFill>
              </a:rPr>
              <a:t>Cancer</a:t>
            </a:r>
          </a:p>
        </p:txBody>
      </p:sp>
      <p:sp>
        <p:nvSpPr>
          <p:cNvPr id="19" name="Arrow: Left 18">
            <a:extLst>
              <a:ext uri="{FF2B5EF4-FFF2-40B4-BE49-F238E27FC236}">
                <a16:creationId xmlns:a16="http://schemas.microsoft.com/office/drawing/2014/main" id="{95803CA3-8808-D696-BEBC-D22E2209AC84}"/>
              </a:ext>
            </a:extLst>
          </p:cNvPr>
          <p:cNvSpPr/>
          <p:nvPr/>
        </p:nvSpPr>
        <p:spPr>
          <a:xfrm rot="20057143">
            <a:off x="7170364" y="3878621"/>
            <a:ext cx="3106294" cy="665922"/>
          </a:xfrm>
          <a:prstGeom prst="leftArrow">
            <a:avLst>
              <a:gd name="adj1" fmla="val 60000"/>
              <a:gd name="adj2" fmla="val 50000"/>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21" name="Arrow: Left 20">
            <a:extLst>
              <a:ext uri="{FF2B5EF4-FFF2-40B4-BE49-F238E27FC236}">
                <a16:creationId xmlns:a16="http://schemas.microsoft.com/office/drawing/2014/main" id="{45E05C65-C994-5BA6-6DAF-E3E815901726}"/>
              </a:ext>
            </a:extLst>
          </p:cNvPr>
          <p:cNvSpPr/>
          <p:nvPr/>
        </p:nvSpPr>
        <p:spPr>
          <a:xfrm>
            <a:off x="7457774" y="5137848"/>
            <a:ext cx="3106294" cy="665922"/>
          </a:xfrm>
          <a:prstGeom prst="leftArrow">
            <a:avLst>
              <a:gd name="adj1" fmla="val 60000"/>
              <a:gd name="adj2" fmla="val 50000"/>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p>
        </p:txBody>
      </p:sp>
      <p:sp>
        <p:nvSpPr>
          <p:cNvPr id="35" name="Freeform: Shape 34">
            <a:extLst>
              <a:ext uri="{FF2B5EF4-FFF2-40B4-BE49-F238E27FC236}">
                <a16:creationId xmlns:a16="http://schemas.microsoft.com/office/drawing/2014/main" id="{AD19CFFB-BF0A-2206-73C7-0FE410179465}"/>
              </a:ext>
            </a:extLst>
          </p:cNvPr>
          <p:cNvSpPr/>
          <p:nvPr/>
        </p:nvSpPr>
        <p:spPr>
          <a:xfrm>
            <a:off x="4867099" y="4224036"/>
            <a:ext cx="2478192" cy="2478192"/>
          </a:xfrm>
          <a:custGeom>
            <a:avLst/>
            <a:gdLst>
              <a:gd name="connsiteX0" fmla="*/ 0 w 2558891"/>
              <a:gd name="connsiteY0" fmla="*/ 1279446 h 2558891"/>
              <a:gd name="connsiteX1" fmla="*/ 1279446 w 2558891"/>
              <a:gd name="connsiteY1" fmla="*/ 0 h 2558891"/>
              <a:gd name="connsiteX2" fmla="*/ 2558892 w 2558891"/>
              <a:gd name="connsiteY2" fmla="*/ 1279446 h 2558891"/>
              <a:gd name="connsiteX3" fmla="*/ 1279446 w 2558891"/>
              <a:gd name="connsiteY3" fmla="*/ 2558892 h 2558891"/>
              <a:gd name="connsiteX4" fmla="*/ 0 w 2558891"/>
              <a:gd name="connsiteY4" fmla="*/ 1279446 h 2558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891" h="2558891">
                <a:moveTo>
                  <a:pt x="0" y="1279446"/>
                </a:moveTo>
                <a:cubicBezTo>
                  <a:pt x="0" y="572827"/>
                  <a:pt x="572827" y="0"/>
                  <a:pt x="1279446" y="0"/>
                </a:cubicBezTo>
                <a:cubicBezTo>
                  <a:pt x="1986065" y="0"/>
                  <a:pt x="2558892" y="572827"/>
                  <a:pt x="2558892" y="1279446"/>
                </a:cubicBezTo>
                <a:cubicBezTo>
                  <a:pt x="2558892" y="1986065"/>
                  <a:pt x="1986065" y="2558892"/>
                  <a:pt x="1279446" y="2558892"/>
                </a:cubicBezTo>
                <a:cubicBezTo>
                  <a:pt x="572827" y="2558892"/>
                  <a:pt x="0" y="1986065"/>
                  <a:pt x="0" y="1279446"/>
                </a:cubicBezTo>
                <a:close/>
              </a:path>
            </a:pathLst>
          </a:custGeom>
          <a:blipFill dpi="0" rotWithShape="0">
            <a:blip r:embed="rId2" cstate="screen">
              <a:alphaModFix amt="35000"/>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98236" tIns="398236" rIns="398236" bIns="398236" numCol="1" spcCol="1270" anchor="ctr" anchorCtr="0">
            <a:noAutofit/>
          </a:bodyPr>
          <a:lstStyle/>
          <a:p>
            <a:pPr marL="0" lvl="0" indent="0" algn="ctr" defTabSz="1644650">
              <a:lnSpc>
                <a:spcPct val="90000"/>
              </a:lnSpc>
              <a:spcBef>
                <a:spcPct val="0"/>
              </a:spcBef>
              <a:spcAft>
                <a:spcPct val="35000"/>
              </a:spcAft>
              <a:buNone/>
            </a:pPr>
            <a:r>
              <a:rPr lang="en-GB" sz="2800" b="1" kern="1200" dirty="0">
                <a:solidFill>
                  <a:schemeClr val="tx1">
                    <a:lumMod val="85000"/>
                    <a:lumOff val="15000"/>
                  </a:schemeClr>
                </a:solidFill>
              </a:rPr>
              <a:t>GACD Research Network</a:t>
            </a:r>
          </a:p>
        </p:txBody>
      </p:sp>
      <p:sp>
        <p:nvSpPr>
          <p:cNvPr id="37" name="Freeform: Shape 36">
            <a:extLst>
              <a:ext uri="{FF2B5EF4-FFF2-40B4-BE49-F238E27FC236}">
                <a16:creationId xmlns:a16="http://schemas.microsoft.com/office/drawing/2014/main" id="{E815C0CC-8A1F-E490-46F6-768509B5D087}"/>
              </a:ext>
            </a:extLst>
          </p:cNvPr>
          <p:cNvSpPr/>
          <p:nvPr/>
        </p:nvSpPr>
        <p:spPr>
          <a:xfrm>
            <a:off x="2513021" y="1361184"/>
            <a:ext cx="1650999" cy="1280515"/>
          </a:xfrm>
          <a:custGeom>
            <a:avLst/>
            <a:gdLst>
              <a:gd name="connsiteX0" fmla="*/ 0 w 1253800"/>
              <a:gd name="connsiteY0" fmla="*/ 100304 h 1003040"/>
              <a:gd name="connsiteX1" fmla="*/ 100304 w 1253800"/>
              <a:gd name="connsiteY1" fmla="*/ 0 h 1003040"/>
              <a:gd name="connsiteX2" fmla="*/ 1153496 w 1253800"/>
              <a:gd name="connsiteY2" fmla="*/ 0 h 1003040"/>
              <a:gd name="connsiteX3" fmla="*/ 1253800 w 1253800"/>
              <a:gd name="connsiteY3" fmla="*/ 100304 h 1003040"/>
              <a:gd name="connsiteX4" fmla="*/ 1253800 w 1253800"/>
              <a:gd name="connsiteY4" fmla="*/ 902736 h 1003040"/>
              <a:gd name="connsiteX5" fmla="*/ 1153496 w 1253800"/>
              <a:gd name="connsiteY5" fmla="*/ 1003040 h 1003040"/>
              <a:gd name="connsiteX6" fmla="*/ 100304 w 1253800"/>
              <a:gd name="connsiteY6" fmla="*/ 1003040 h 1003040"/>
              <a:gd name="connsiteX7" fmla="*/ 0 w 1253800"/>
              <a:gd name="connsiteY7" fmla="*/ 902736 h 1003040"/>
              <a:gd name="connsiteX8" fmla="*/ 0 w 1253800"/>
              <a:gd name="connsiteY8" fmla="*/ 100304 h 10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800" h="1003040">
                <a:moveTo>
                  <a:pt x="0" y="100304"/>
                </a:moveTo>
                <a:cubicBezTo>
                  <a:pt x="0" y="44908"/>
                  <a:pt x="44908" y="0"/>
                  <a:pt x="100304" y="0"/>
                </a:cubicBezTo>
                <a:lnTo>
                  <a:pt x="1153496" y="0"/>
                </a:lnTo>
                <a:cubicBezTo>
                  <a:pt x="1208892" y="0"/>
                  <a:pt x="1253800" y="44908"/>
                  <a:pt x="1253800" y="100304"/>
                </a:cubicBezTo>
                <a:lnTo>
                  <a:pt x="1253800" y="902736"/>
                </a:lnTo>
                <a:cubicBezTo>
                  <a:pt x="1253800" y="958132"/>
                  <a:pt x="1208892" y="1003040"/>
                  <a:pt x="1153496" y="1003040"/>
                </a:cubicBezTo>
                <a:lnTo>
                  <a:pt x="100304" y="1003040"/>
                </a:lnTo>
                <a:cubicBezTo>
                  <a:pt x="44908" y="1003040"/>
                  <a:pt x="0" y="958132"/>
                  <a:pt x="0" y="902736"/>
                </a:cubicBezTo>
                <a:lnTo>
                  <a:pt x="0" y="100304"/>
                </a:lnTo>
                <a:close/>
              </a:path>
            </a:pathLst>
          </a:custGeom>
          <a:solidFill>
            <a:schemeClr val="accent1">
              <a:lumMod val="40000"/>
              <a:lumOff val="6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953" tIns="57953" rIns="57953" bIns="5795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2800" i="0" u="none" strike="noStrike" kern="1200" cap="none" spc="0" normalizeH="0" baseline="0" noProof="0">
                <a:ln>
                  <a:noFill/>
                </a:ln>
                <a:solidFill>
                  <a:prstClr val="black">
                    <a:lumMod val="85000"/>
                    <a:lumOff val="15000"/>
                  </a:prstClr>
                </a:solidFill>
                <a:effectLst/>
                <a:uLnTx/>
                <a:uFillTx/>
                <a:ea typeface="+mn-ea"/>
                <a:cs typeface="+mn-cs"/>
              </a:rPr>
              <a:t>Lung Diseases</a:t>
            </a:r>
          </a:p>
        </p:txBody>
      </p:sp>
      <p:sp>
        <p:nvSpPr>
          <p:cNvPr id="39" name="Freeform: Shape 38">
            <a:extLst>
              <a:ext uri="{FF2B5EF4-FFF2-40B4-BE49-F238E27FC236}">
                <a16:creationId xmlns:a16="http://schemas.microsoft.com/office/drawing/2014/main" id="{2D0A1DC3-69CA-31A3-375A-6063BAFD967B}"/>
              </a:ext>
            </a:extLst>
          </p:cNvPr>
          <p:cNvSpPr/>
          <p:nvPr/>
        </p:nvSpPr>
        <p:spPr>
          <a:xfrm>
            <a:off x="4325270" y="450276"/>
            <a:ext cx="1584418" cy="1344258"/>
          </a:xfrm>
          <a:custGeom>
            <a:avLst/>
            <a:gdLst>
              <a:gd name="connsiteX0" fmla="*/ 0 w 1253800"/>
              <a:gd name="connsiteY0" fmla="*/ 100304 h 1003040"/>
              <a:gd name="connsiteX1" fmla="*/ 100304 w 1253800"/>
              <a:gd name="connsiteY1" fmla="*/ 0 h 1003040"/>
              <a:gd name="connsiteX2" fmla="*/ 1153496 w 1253800"/>
              <a:gd name="connsiteY2" fmla="*/ 0 h 1003040"/>
              <a:gd name="connsiteX3" fmla="*/ 1253800 w 1253800"/>
              <a:gd name="connsiteY3" fmla="*/ 100304 h 1003040"/>
              <a:gd name="connsiteX4" fmla="*/ 1253800 w 1253800"/>
              <a:gd name="connsiteY4" fmla="*/ 902736 h 1003040"/>
              <a:gd name="connsiteX5" fmla="*/ 1153496 w 1253800"/>
              <a:gd name="connsiteY5" fmla="*/ 1003040 h 1003040"/>
              <a:gd name="connsiteX6" fmla="*/ 100304 w 1253800"/>
              <a:gd name="connsiteY6" fmla="*/ 1003040 h 1003040"/>
              <a:gd name="connsiteX7" fmla="*/ 0 w 1253800"/>
              <a:gd name="connsiteY7" fmla="*/ 902736 h 1003040"/>
              <a:gd name="connsiteX8" fmla="*/ 0 w 1253800"/>
              <a:gd name="connsiteY8" fmla="*/ 100304 h 10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800" h="1003040">
                <a:moveTo>
                  <a:pt x="0" y="100304"/>
                </a:moveTo>
                <a:cubicBezTo>
                  <a:pt x="0" y="44908"/>
                  <a:pt x="44908" y="0"/>
                  <a:pt x="100304" y="0"/>
                </a:cubicBezTo>
                <a:lnTo>
                  <a:pt x="1153496" y="0"/>
                </a:lnTo>
                <a:cubicBezTo>
                  <a:pt x="1208892" y="0"/>
                  <a:pt x="1253800" y="44908"/>
                  <a:pt x="1253800" y="100304"/>
                </a:cubicBezTo>
                <a:lnTo>
                  <a:pt x="1253800" y="902736"/>
                </a:lnTo>
                <a:cubicBezTo>
                  <a:pt x="1253800" y="958132"/>
                  <a:pt x="1208892" y="1003040"/>
                  <a:pt x="1153496" y="1003040"/>
                </a:cubicBezTo>
                <a:lnTo>
                  <a:pt x="100304" y="1003040"/>
                </a:lnTo>
                <a:cubicBezTo>
                  <a:pt x="44908" y="1003040"/>
                  <a:pt x="0" y="958132"/>
                  <a:pt x="0" y="902736"/>
                </a:cubicBezTo>
                <a:lnTo>
                  <a:pt x="0" y="100304"/>
                </a:lnTo>
                <a:close/>
              </a:path>
            </a:pathLst>
          </a:custGeom>
          <a:solidFill>
            <a:schemeClr val="accent1">
              <a:lumMod val="40000"/>
              <a:lumOff val="6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953" tIns="57953" rIns="57953" bIns="5795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2800" i="0" u="none" strike="noStrike" kern="1200" cap="none" spc="0" normalizeH="0" baseline="0" noProof="0">
                <a:ln>
                  <a:noFill/>
                </a:ln>
                <a:solidFill>
                  <a:prstClr val="black">
                    <a:lumMod val="85000"/>
                    <a:lumOff val="15000"/>
                  </a:prstClr>
                </a:solidFill>
                <a:effectLst/>
                <a:uLnTx/>
                <a:uFillTx/>
                <a:ea typeface="+mn-ea"/>
                <a:cs typeface="+mn-cs"/>
              </a:rPr>
              <a:t>Mental Health</a:t>
            </a:r>
          </a:p>
        </p:txBody>
      </p:sp>
      <p:sp>
        <p:nvSpPr>
          <p:cNvPr id="41" name="Freeform: Shape 40">
            <a:extLst>
              <a:ext uri="{FF2B5EF4-FFF2-40B4-BE49-F238E27FC236}">
                <a16:creationId xmlns:a16="http://schemas.microsoft.com/office/drawing/2014/main" id="{39A6467C-E648-54F7-E011-AD0F434E201E}"/>
              </a:ext>
            </a:extLst>
          </p:cNvPr>
          <p:cNvSpPr/>
          <p:nvPr/>
        </p:nvSpPr>
        <p:spPr>
          <a:xfrm>
            <a:off x="6307711" y="472906"/>
            <a:ext cx="1610200" cy="1300148"/>
          </a:xfrm>
          <a:custGeom>
            <a:avLst/>
            <a:gdLst>
              <a:gd name="connsiteX0" fmla="*/ 0 w 1253800"/>
              <a:gd name="connsiteY0" fmla="*/ 100304 h 1003040"/>
              <a:gd name="connsiteX1" fmla="*/ 100304 w 1253800"/>
              <a:gd name="connsiteY1" fmla="*/ 0 h 1003040"/>
              <a:gd name="connsiteX2" fmla="*/ 1153496 w 1253800"/>
              <a:gd name="connsiteY2" fmla="*/ 0 h 1003040"/>
              <a:gd name="connsiteX3" fmla="*/ 1253800 w 1253800"/>
              <a:gd name="connsiteY3" fmla="*/ 100304 h 1003040"/>
              <a:gd name="connsiteX4" fmla="*/ 1253800 w 1253800"/>
              <a:gd name="connsiteY4" fmla="*/ 902736 h 1003040"/>
              <a:gd name="connsiteX5" fmla="*/ 1153496 w 1253800"/>
              <a:gd name="connsiteY5" fmla="*/ 1003040 h 1003040"/>
              <a:gd name="connsiteX6" fmla="*/ 100304 w 1253800"/>
              <a:gd name="connsiteY6" fmla="*/ 1003040 h 1003040"/>
              <a:gd name="connsiteX7" fmla="*/ 0 w 1253800"/>
              <a:gd name="connsiteY7" fmla="*/ 902736 h 1003040"/>
              <a:gd name="connsiteX8" fmla="*/ 0 w 1253800"/>
              <a:gd name="connsiteY8" fmla="*/ 100304 h 10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800" h="1003040">
                <a:moveTo>
                  <a:pt x="0" y="100304"/>
                </a:moveTo>
                <a:cubicBezTo>
                  <a:pt x="0" y="44908"/>
                  <a:pt x="44908" y="0"/>
                  <a:pt x="100304" y="0"/>
                </a:cubicBezTo>
                <a:lnTo>
                  <a:pt x="1153496" y="0"/>
                </a:lnTo>
                <a:cubicBezTo>
                  <a:pt x="1208892" y="0"/>
                  <a:pt x="1253800" y="44908"/>
                  <a:pt x="1253800" y="100304"/>
                </a:cubicBezTo>
                <a:lnTo>
                  <a:pt x="1253800" y="902736"/>
                </a:lnTo>
                <a:cubicBezTo>
                  <a:pt x="1253800" y="958132"/>
                  <a:pt x="1208892" y="1003040"/>
                  <a:pt x="1153496" y="1003040"/>
                </a:cubicBezTo>
                <a:lnTo>
                  <a:pt x="100304" y="1003040"/>
                </a:lnTo>
                <a:cubicBezTo>
                  <a:pt x="44908" y="1003040"/>
                  <a:pt x="0" y="958132"/>
                  <a:pt x="0" y="902736"/>
                </a:cubicBezTo>
                <a:lnTo>
                  <a:pt x="0" y="100304"/>
                </a:lnTo>
                <a:close/>
              </a:path>
            </a:pathLst>
          </a:custGeom>
          <a:solidFill>
            <a:schemeClr val="accent1">
              <a:lumMod val="40000"/>
              <a:lumOff val="6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953" tIns="57953" rIns="57953" bIns="5795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2800" i="0" u="none" strike="noStrike" kern="1200" cap="none" spc="0" normalizeH="0" baseline="0" noProof="0">
                <a:ln>
                  <a:noFill/>
                </a:ln>
                <a:solidFill>
                  <a:prstClr val="black">
                    <a:lumMod val="85000"/>
                    <a:lumOff val="15000"/>
                  </a:prstClr>
                </a:solidFill>
                <a:effectLst/>
                <a:uLnTx/>
                <a:uFillTx/>
                <a:ea typeface="+mn-ea"/>
                <a:cs typeface="+mn-cs"/>
              </a:rPr>
              <a:t>Scale Up</a:t>
            </a:r>
          </a:p>
        </p:txBody>
      </p:sp>
      <p:sp>
        <p:nvSpPr>
          <p:cNvPr id="43" name="Freeform: Shape 42">
            <a:extLst>
              <a:ext uri="{FF2B5EF4-FFF2-40B4-BE49-F238E27FC236}">
                <a16:creationId xmlns:a16="http://schemas.microsoft.com/office/drawing/2014/main" id="{A7F26167-8EEA-CD69-8097-0BE8A8A580D3}"/>
              </a:ext>
            </a:extLst>
          </p:cNvPr>
          <p:cNvSpPr/>
          <p:nvPr/>
        </p:nvSpPr>
        <p:spPr>
          <a:xfrm>
            <a:off x="9311255" y="2873279"/>
            <a:ext cx="1629391" cy="1308477"/>
          </a:xfrm>
          <a:custGeom>
            <a:avLst/>
            <a:gdLst>
              <a:gd name="connsiteX0" fmla="*/ 0 w 1253800"/>
              <a:gd name="connsiteY0" fmla="*/ 100304 h 1003040"/>
              <a:gd name="connsiteX1" fmla="*/ 100304 w 1253800"/>
              <a:gd name="connsiteY1" fmla="*/ 0 h 1003040"/>
              <a:gd name="connsiteX2" fmla="*/ 1153496 w 1253800"/>
              <a:gd name="connsiteY2" fmla="*/ 0 h 1003040"/>
              <a:gd name="connsiteX3" fmla="*/ 1253800 w 1253800"/>
              <a:gd name="connsiteY3" fmla="*/ 100304 h 1003040"/>
              <a:gd name="connsiteX4" fmla="*/ 1253800 w 1253800"/>
              <a:gd name="connsiteY4" fmla="*/ 902736 h 1003040"/>
              <a:gd name="connsiteX5" fmla="*/ 1153496 w 1253800"/>
              <a:gd name="connsiteY5" fmla="*/ 1003040 h 1003040"/>
              <a:gd name="connsiteX6" fmla="*/ 100304 w 1253800"/>
              <a:gd name="connsiteY6" fmla="*/ 1003040 h 1003040"/>
              <a:gd name="connsiteX7" fmla="*/ 0 w 1253800"/>
              <a:gd name="connsiteY7" fmla="*/ 902736 h 1003040"/>
              <a:gd name="connsiteX8" fmla="*/ 0 w 1253800"/>
              <a:gd name="connsiteY8" fmla="*/ 100304 h 10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800" h="1003040">
                <a:moveTo>
                  <a:pt x="0" y="100304"/>
                </a:moveTo>
                <a:cubicBezTo>
                  <a:pt x="0" y="44908"/>
                  <a:pt x="44908" y="0"/>
                  <a:pt x="100304" y="0"/>
                </a:cubicBezTo>
                <a:lnTo>
                  <a:pt x="1153496" y="0"/>
                </a:lnTo>
                <a:cubicBezTo>
                  <a:pt x="1208892" y="0"/>
                  <a:pt x="1253800" y="44908"/>
                  <a:pt x="1253800" y="100304"/>
                </a:cubicBezTo>
                <a:lnTo>
                  <a:pt x="1253800" y="902736"/>
                </a:lnTo>
                <a:cubicBezTo>
                  <a:pt x="1253800" y="958132"/>
                  <a:pt x="1208892" y="1003040"/>
                  <a:pt x="1153496" y="1003040"/>
                </a:cubicBezTo>
                <a:lnTo>
                  <a:pt x="100304" y="1003040"/>
                </a:lnTo>
                <a:cubicBezTo>
                  <a:pt x="44908" y="1003040"/>
                  <a:pt x="0" y="958132"/>
                  <a:pt x="0" y="902736"/>
                </a:cubicBezTo>
                <a:lnTo>
                  <a:pt x="0" y="100304"/>
                </a:lnTo>
                <a:close/>
              </a:path>
            </a:pathLst>
          </a:custGeom>
          <a:solidFill>
            <a:schemeClr val="accent1">
              <a:lumMod val="40000"/>
              <a:lumOff val="6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953" tIns="57953" rIns="57953" bIns="5795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2800" i="0" u="none" strike="noStrike" kern="1200" cap="none" spc="0" normalizeH="0" baseline="0" noProof="0">
                <a:ln>
                  <a:noFill/>
                </a:ln>
                <a:solidFill>
                  <a:prstClr val="black">
                    <a:lumMod val="85000"/>
                    <a:lumOff val="15000"/>
                  </a:prstClr>
                </a:solidFill>
                <a:effectLst/>
                <a:uLnTx/>
                <a:uFillTx/>
                <a:ea typeface="+mn-ea"/>
                <a:cs typeface="+mn-cs"/>
              </a:rPr>
              <a:t>Life Course</a:t>
            </a:r>
          </a:p>
        </p:txBody>
      </p:sp>
      <p:sp>
        <p:nvSpPr>
          <p:cNvPr id="45" name="Freeform: Shape 44">
            <a:extLst>
              <a:ext uri="{FF2B5EF4-FFF2-40B4-BE49-F238E27FC236}">
                <a16:creationId xmlns:a16="http://schemas.microsoft.com/office/drawing/2014/main" id="{89BDC0C0-C746-95F2-146F-C9AD847A348E}"/>
              </a:ext>
            </a:extLst>
          </p:cNvPr>
          <p:cNvSpPr/>
          <p:nvPr/>
        </p:nvSpPr>
        <p:spPr>
          <a:xfrm>
            <a:off x="9741261" y="4840045"/>
            <a:ext cx="1615208" cy="1285001"/>
          </a:xfrm>
          <a:custGeom>
            <a:avLst/>
            <a:gdLst>
              <a:gd name="connsiteX0" fmla="*/ 0 w 1253800"/>
              <a:gd name="connsiteY0" fmla="*/ 100304 h 1003040"/>
              <a:gd name="connsiteX1" fmla="*/ 100304 w 1253800"/>
              <a:gd name="connsiteY1" fmla="*/ 0 h 1003040"/>
              <a:gd name="connsiteX2" fmla="*/ 1153496 w 1253800"/>
              <a:gd name="connsiteY2" fmla="*/ 0 h 1003040"/>
              <a:gd name="connsiteX3" fmla="*/ 1253800 w 1253800"/>
              <a:gd name="connsiteY3" fmla="*/ 100304 h 1003040"/>
              <a:gd name="connsiteX4" fmla="*/ 1253800 w 1253800"/>
              <a:gd name="connsiteY4" fmla="*/ 902736 h 1003040"/>
              <a:gd name="connsiteX5" fmla="*/ 1153496 w 1253800"/>
              <a:gd name="connsiteY5" fmla="*/ 1003040 h 1003040"/>
              <a:gd name="connsiteX6" fmla="*/ 100304 w 1253800"/>
              <a:gd name="connsiteY6" fmla="*/ 1003040 h 1003040"/>
              <a:gd name="connsiteX7" fmla="*/ 0 w 1253800"/>
              <a:gd name="connsiteY7" fmla="*/ 902736 h 1003040"/>
              <a:gd name="connsiteX8" fmla="*/ 0 w 1253800"/>
              <a:gd name="connsiteY8" fmla="*/ 100304 h 10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800" h="1003040">
                <a:moveTo>
                  <a:pt x="0" y="100304"/>
                </a:moveTo>
                <a:cubicBezTo>
                  <a:pt x="0" y="44908"/>
                  <a:pt x="44908" y="0"/>
                  <a:pt x="100304" y="0"/>
                </a:cubicBezTo>
                <a:lnTo>
                  <a:pt x="1153496" y="0"/>
                </a:lnTo>
                <a:cubicBezTo>
                  <a:pt x="1208892" y="0"/>
                  <a:pt x="1253800" y="44908"/>
                  <a:pt x="1253800" y="100304"/>
                </a:cubicBezTo>
                <a:lnTo>
                  <a:pt x="1253800" y="902736"/>
                </a:lnTo>
                <a:cubicBezTo>
                  <a:pt x="1253800" y="958132"/>
                  <a:pt x="1208892" y="1003040"/>
                  <a:pt x="1153496" y="1003040"/>
                </a:cubicBezTo>
                <a:lnTo>
                  <a:pt x="100304" y="1003040"/>
                </a:lnTo>
                <a:cubicBezTo>
                  <a:pt x="44908" y="1003040"/>
                  <a:pt x="0" y="958132"/>
                  <a:pt x="0" y="902736"/>
                </a:cubicBezTo>
                <a:lnTo>
                  <a:pt x="0" y="100304"/>
                </a:lnTo>
                <a:close/>
              </a:path>
            </a:pathLst>
          </a:custGeom>
          <a:solidFill>
            <a:schemeClr val="accent1">
              <a:lumMod val="40000"/>
              <a:lumOff val="6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953" tIns="57953" rIns="57953" bIns="5795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2800" i="0" u="none" strike="noStrike" kern="1200" cap="none" spc="0" normalizeH="0" baseline="0" noProof="0">
                <a:ln>
                  <a:noFill/>
                </a:ln>
                <a:solidFill>
                  <a:prstClr val="black">
                    <a:lumMod val="85000"/>
                    <a:lumOff val="15000"/>
                  </a:prstClr>
                </a:solidFill>
                <a:effectLst/>
                <a:uLnTx/>
                <a:uFillTx/>
                <a:ea typeface="+mn-ea"/>
                <a:cs typeface="+mn-cs"/>
              </a:rPr>
              <a:t>Healthy Cities</a:t>
            </a:r>
          </a:p>
        </p:txBody>
      </p:sp>
      <p:pic>
        <p:nvPicPr>
          <p:cNvPr id="23" name="Content Placeholder 4" descr="Upward trend">
            <a:extLst>
              <a:ext uri="{FF2B5EF4-FFF2-40B4-BE49-F238E27FC236}">
                <a16:creationId xmlns:a16="http://schemas.microsoft.com/office/drawing/2014/main" id="{118411EA-0DED-2915-94FE-8308645419FF}"/>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48857" y="220388"/>
            <a:ext cx="720000" cy="720000"/>
          </a:xfrm>
          <a:prstGeom prst="rect">
            <a:avLst/>
          </a:prstGeom>
        </p:spPr>
      </p:pic>
      <p:pic>
        <p:nvPicPr>
          <p:cNvPr id="24" name="Content Placeholder 5" descr="Crab with solid fill">
            <a:extLst>
              <a:ext uri="{FF2B5EF4-FFF2-40B4-BE49-F238E27FC236}">
                <a16:creationId xmlns:a16="http://schemas.microsoft.com/office/drawing/2014/main" id="{952CE575-CA15-8221-D065-B3ED003F45D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273493" y="1074534"/>
            <a:ext cx="720000" cy="720000"/>
          </a:xfrm>
          <a:prstGeom prst="rect">
            <a:avLst/>
          </a:prstGeom>
        </p:spPr>
      </p:pic>
      <p:pic>
        <p:nvPicPr>
          <p:cNvPr id="25" name="Graphic 24" descr="Head with gears with solid fill">
            <a:extLst>
              <a:ext uri="{FF2B5EF4-FFF2-40B4-BE49-F238E27FC236}">
                <a16:creationId xmlns:a16="http://schemas.microsoft.com/office/drawing/2014/main" id="{9D6D6808-6632-67D5-7DCD-552B20272CC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954329" y="220388"/>
            <a:ext cx="720000" cy="720000"/>
          </a:xfrm>
          <a:prstGeom prst="rect">
            <a:avLst/>
          </a:prstGeom>
        </p:spPr>
      </p:pic>
      <p:pic>
        <p:nvPicPr>
          <p:cNvPr id="26" name="Content Placeholder 6" descr="Lungs with virus with solid fill">
            <a:extLst>
              <a:ext uri="{FF2B5EF4-FFF2-40B4-BE49-F238E27FC236}">
                <a16:creationId xmlns:a16="http://schemas.microsoft.com/office/drawing/2014/main" id="{C67C134E-4D26-94B6-1706-BEF4E4E1F84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2223907" y="1053054"/>
            <a:ext cx="720000" cy="720000"/>
          </a:xfrm>
          <a:prstGeom prst="rect">
            <a:avLst/>
          </a:prstGeom>
        </p:spPr>
      </p:pic>
      <p:grpSp>
        <p:nvGrpSpPr>
          <p:cNvPr id="27" name="Group 26">
            <a:extLst>
              <a:ext uri="{FF2B5EF4-FFF2-40B4-BE49-F238E27FC236}">
                <a16:creationId xmlns:a16="http://schemas.microsoft.com/office/drawing/2014/main" id="{6E50A6DB-3931-8FBC-CBC9-B2C3D3A1C8F2}"/>
              </a:ext>
            </a:extLst>
          </p:cNvPr>
          <p:cNvGrpSpPr/>
          <p:nvPr/>
        </p:nvGrpSpPr>
        <p:grpSpPr>
          <a:xfrm>
            <a:off x="1068507" y="2480178"/>
            <a:ext cx="720000" cy="720000"/>
            <a:chOff x="0" y="0"/>
            <a:chExt cx="900203" cy="899795"/>
          </a:xfrm>
          <a:solidFill>
            <a:schemeClr val="accent1"/>
          </a:solidFill>
        </p:grpSpPr>
        <p:pic>
          <p:nvPicPr>
            <p:cNvPr id="28" name="Graphic 3" descr="Right pointing backhand index with solid fill">
              <a:extLst>
                <a:ext uri="{FF2B5EF4-FFF2-40B4-BE49-F238E27FC236}">
                  <a16:creationId xmlns:a16="http://schemas.microsoft.com/office/drawing/2014/main" id="{03DBD0FC-72A7-9776-3BB0-66063CDECD8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0" y="0"/>
              <a:ext cx="899795" cy="899795"/>
            </a:xfrm>
            <a:prstGeom prst="rect">
              <a:avLst/>
            </a:prstGeom>
          </p:spPr>
        </p:pic>
        <p:pic>
          <p:nvPicPr>
            <p:cNvPr id="29" name="Graphic 2" descr="Water with solid fill">
              <a:extLst>
                <a:ext uri="{FF2B5EF4-FFF2-40B4-BE49-F238E27FC236}">
                  <a16:creationId xmlns:a16="http://schemas.microsoft.com/office/drawing/2014/main" id="{FDE1A60F-AF75-9099-F27C-C6448F68072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55093" y="409433"/>
              <a:ext cx="245110" cy="245110"/>
            </a:xfrm>
            <a:prstGeom prst="rect">
              <a:avLst/>
            </a:prstGeom>
          </p:spPr>
        </p:pic>
      </p:grpSp>
      <p:pic>
        <p:nvPicPr>
          <p:cNvPr id="30" name="Content Placeholder 4" descr="Heart with pulse">
            <a:extLst>
              <a:ext uri="{FF2B5EF4-FFF2-40B4-BE49-F238E27FC236}">
                <a16:creationId xmlns:a16="http://schemas.microsoft.com/office/drawing/2014/main" id="{E4A2654E-1689-120F-1D56-539097F0B50E}"/>
              </a:ext>
            </a:extLst>
          </p:cNvPr>
          <p:cNvPicPr>
            <a:picLocks noChangeAspect="1"/>
          </p:cNvPicPr>
          <p:nvPr/>
        </p:nvPicPr>
        <p: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19077" y="4546260"/>
            <a:ext cx="720000" cy="720000"/>
          </a:xfrm>
          <a:prstGeom prst="rect">
            <a:avLst/>
          </a:prstGeom>
        </p:spPr>
      </p:pic>
      <p:pic>
        <p:nvPicPr>
          <p:cNvPr id="31" name="Content Placeholder 5" descr="Woman with kid with solid fill">
            <a:extLst>
              <a:ext uri="{FF2B5EF4-FFF2-40B4-BE49-F238E27FC236}">
                <a16:creationId xmlns:a16="http://schemas.microsoft.com/office/drawing/2014/main" id="{668C8001-1FE6-69F5-3D38-061DABB7229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10473000" y="2643932"/>
            <a:ext cx="720000" cy="720000"/>
          </a:xfrm>
          <a:prstGeom prst="rect">
            <a:avLst/>
          </a:prstGeom>
        </p:spPr>
      </p:pic>
      <p:pic>
        <p:nvPicPr>
          <p:cNvPr id="34" name="Content Placeholder 5" descr="City with solid fill">
            <a:extLst>
              <a:ext uri="{FF2B5EF4-FFF2-40B4-BE49-F238E27FC236}">
                <a16:creationId xmlns:a16="http://schemas.microsoft.com/office/drawing/2014/main" id="{F365F69E-5B59-CD9C-DD30-50F03B82427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10940647" y="4546260"/>
            <a:ext cx="720000" cy="720000"/>
          </a:xfrm>
          <a:prstGeom prst="rect">
            <a:avLst/>
          </a:prstGeom>
        </p:spPr>
      </p:pic>
      <p:sp>
        <p:nvSpPr>
          <p:cNvPr id="47" name="TextBox 46">
            <a:extLst>
              <a:ext uri="{FF2B5EF4-FFF2-40B4-BE49-F238E27FC236}">
                <a16:creationId xmlns:a16="http://schemas.microsoft.com/office/drawing/2014/main" id="{29C4BE47-AAF5-7D15-57F6-876FCE1DEF89}"/>
              </a:ext>
            </a:extLst>
          </p:cNvPr>
          <p:cNvSpPr txBox="1"/>
          <p:nvPr/>
        </p:nvSpPr>
        <p:spPr>
          <a:xfrm>
            <a:off x="2603500" y="5297061"/>
            <a:ext cx="1635598" cy="369332"/>
          </a:xfrm>
          <a:prstGeom prst="rect">
            <a:avLst/>
          </a:prstGeom>
          <a:noFill/>
        </p:spPr>
        <p:txBody>
          <a:bodyPr wrap="square" rtlCol="0">
            <a:spAutoFit/>
          </a:bodyPr>
          <a:lstStyle/>
          <a:p>
            <a:pPr algn="ctr"/>
            <a:r>
              <a:rPr lang="en-GB" b="1" dirty="0">
                <a:solidFill>
                  <a:schemeClr val="accent1"/>
                </a:solidFill>
              </a:rPr>
              <a:t>15 projects</a:t>
            </a:r>
          </a:p>
        </p:txBody>
      </p:sp>
      <p:sp>
        <p:nvSpPr>
          <p:cNvPr id="48" name="TextBox 47">
            <a:extLst>
              <a:ext uri="{FF2B5EF4-FFF2-40B4-BE49-F238E27FC236}">
                <a16:creationId xmlns:a16="http://schemas.microsoft.com/office/drawing/2014/main" id="{56817352-FD83-940E-5F6C-CC9CBFAC340F}"/>
              </a:ext>
            </a:extLst>
          </p:cNvPr>
          <p:cNvSpPr txBox="1"/>
          <p:nvPr/>
        </p:nvSpPr>
        <p:spPr>
          <a:xfrm>
            <a:off x="2920961" y="4118875"/>
            <a:ext cx="1635598" cy="369332"/>
          </a:xfrm>
          <a:prstGeom prst="rect">
            <a:avLst/>
          </a:prstGeom>
          <a:noFill/>
        </p:spPr>
        <p:txBody>
          <a:bodyPr wrap="square" rtlCol="0">
            <a:spAutoFit/>
          </a:bodyPr>
          <a:lstStyle/>
          <a:p>
            <a:pPr algn="ctr"/>
            <a:r>
              <a:rPr lang="en-GB" b="1">
                <a:solidFill>
                  <a:schemeClr val="accent1"/>
                </a:solidFill>
              </a:rPr>
              <a:t>17 projects</a:t>
            </a:r>
          </a:p>
        </p:txBody>
      </p:sp>
      <p:sp>
        <p:nvSpPr>
          <p:cNvPr id="49" name="TextBox 48">
            <a:extLst>
              <a:ext uri="{FF2B5EF4-FFF2-40B4-BE49-F238E27FC236}">
                <a16:creationId xmlns:a16="http://schemas.microsoft.com/office/drawing/2014/main" id="{A0485377-820F-9ED6-2095-06A4B9A817F7}"/>
              </a:ext>
            </a:extLst>
          </p:cNvPr>
          <p:cNvSpPr txBox="1"/>
          <p:nvPr/>
        </p:nvSpPr>
        <p:spPr>
          <a:xfrm>
            <a:off x="3587600" y="3112472"/>
            <a:ext cx="1635598" cy="369332"/>
          </a:xfrm>
          <a:prstGeom prst="rect">
            <a:avLst/>
          </a:prstGeom>
          <a:noFill/>
        </p:spPr>
        <p:txBody>
          <a:bodyPr wrap="square" rtlCol="0">
            <a:spAutoFit/>
          </a:bodyPr>
          <a:lstStyle/>
          <a:p>
            <a:pPr algn="ctr"/>
            <a:r>
              <a:rPr lang="en-GB" b="1">
                <a:solidFill>
                  <a:schemeClr val="accent1"/>
                </a:solidFill>
              </a:rPr>
              <a:t>17 projects</a:t>
            </a:r>
          </a:p>
        </p:txBody>
      </p:sp>
      <p:sp>
        <p:nvSpPr>
          <p:cNvPr id="50" name="TextBox 49">
            <a:extLst>
              <a:ext uri="{FF2B5EF4-FFF2-40B4-BE49-F238E27FC236}">
                <a16:creationId xmlns:a16="http://schemas.microsoft.com/office/drawing/2014/main" id="{9DE3EE75-088E-5717-5C1D-CF2BCA077F39}"/>
              </a:ext>
            </a:extLst>
          </p:cNvPr>
          <p:cNvSpPr txBox="1"/>
          <p:nvPr/>
        </p:nvSpPr>
        <p:spPr>
          <a:xfrm>
            <a:off x="4622431" y="2413615"/>
            <a:ext cx="1635598" cy="369332"/>
          </a:xfrm>
          <a:prstGeom prst="rect">
            <a:avLst/>
          </a:prstGeom>
          <a:noFill/>
        </p:spPr>
        <p:txBody>
          <a:bodyPr wrap="square" rtlCol="0">
            <a:spAutoFit/>
          </a:bodyPr>
          <a:lstStyle/>
          <a:p>
            <a:pPr algn="ctr"/>
            <a:r>
              <a:rPr lang="en-GB" b="1">
                <a:solidFill>
                  <a:schemeClr val="accent1"/>
                </a:solidFill>
              </a:rPr>
              <a:t>34 projects</a:t>
            </a:r>
          </a:p>
        </p:txBody>
      </p:sp>
      <p:sp>
        <p:nvSpPr>
          <p:cNvPr id="51" name="TextBox 50">
            <a:extLst>
              <a:ext uri="{FF2B5EF4-FFF2-40B4-BE49-F238E27FC236}">
                <a16:creationId xmlns:a16="http://schemas.microsoft.com/office/drawing/2014/main" id="{6DBAFC61-53E0-E80D-2E2C-182ACC35D2EF}"/>
              </a:ext>
            </a:extLst>
          </p:cNvPr>
          <p:cNvSpPr txBox="1"/>
          <p:nvPr/>
        </p:nvSpPr>
        <p:spPr>
          <a:xfrm>
            <a:off x="5959369" y="2421356"/>
            <a:ext cx="1635598" cy="369332"/>
          </a:xfrm>
          <a:prstGeom prst="rect">
            <a:avLst/>
          </a:prstGeom>
          <a:noFill/>
        </p:spPr>
        <p:txBody>
          <a:bodyPr wrap="square" rtlCol="0">
            <a:spAutoFit/>
          </a:bodyPr>
          <a:lstStyle/>
          <a:p>
            <a:pPr algn="ctr"/>
            <a:r>
              <a:rPr lang="en-GB" b="1">
                <a:solidFill>
                  <a:schemeClr val="accent1"/>
                </a:solidFill>
              </a:rPr>
              <a:t>27 projects</a:t>
            </a:r>
          </a:p>
        </p:txBody>
      </p:sp>
      <p:sp>
        <p:nvSpPr>
          <p:cNvPr id="52" name="TextBox 51">
            <a:extLst>
              <a:ext uri="{FF2B5EF4-FFF2-40B4-BE49-F238E27FC236}">
                <a16:creationId xmlns:a16="http://schemas.microsoft.com/office/drawing/2014/main" id="{8DB80B40-49D6-4C15-6F8A-45C27E916EEC}"/>
              </a:ext>
            </a:extLst>
          </p:cNvPr>
          <p:cNvSpPr txBox="1"/>
          <p:nvPr/>
        </p:nvSpPr>
        <p:spPr>
          <a:xfrm>
            <a:off x="7061400" y="3059668"/>
            <a:ext cx="1635598" cy="369332"/>
          </a:xfrm>
          <a:prstGeom prst="rect">
            <a:avLst/>
          </a:prstGeom>
          <a:noFill/>
        </p:spPr>
        <p:txBody>
          <a:bodyPr wrap="square" rtlCol="0">
            <a:spAutoFit/>
          </a:bodyPr>
          <a:lstStyle/>
          <a:p>
            <a:pPr algn="ctr"/>
            <a:r>
              <a:rPr lang="en-GB" b="1" dirty="0">
                <a:solidFill>
                  <a:schemeClr val="accent1"/>
                </a:solidFill>
              </a:rPr>
              <a:t>26 projects</a:t>
            </a:r>
          </a:p>
        </p:txBody>
      </p:sp>
      <p:sp>
        <p:nvSpPr>
          <p:cNvPr id="53" name="TextBox 52">
            <a:extLst>
              <a:ext uri="{FF2B5EF4-FFF2-40B4-BE49-F238E27FC236}">
                <a16:creationId xmlns:a16="http://schemas.microsoft.com/office/drawing/2014/main" id="{2563A370-3617-F3E2-A96C-6E5034EBA774}"/>
              </a:ext>
            </a:extLst>
          </p:cNvPr>
          <p:cNvSpPr txBox="1"/>
          <p:nvPr/>
        </p:nvSpPr>
        <p:spPr>
          <a:xfrm>
            <a:off x="7689122" y="4125424"/>
            <a:ext cx="1635598" cy="369332"/>
          </a:xfrm>
          <a:prstGeom prst="rect">
            <a:avLst/>
          </a:prstGeom>
          <a:noFill/>
        </p:spPr>
        <p:txBody>
          <a:bodyPr wrap="square" rtlCol="0">
            <a:spAutoFit/>
          </a:bodyPr>
          <a:lstStyle/>
          <a:p>
            <a:pPr algn="ctr"/>
            <a:r>
              <a:rPr lang="en-GB" b="1" dirty="0">
                <a:solidFill>
                  <a:schemeClr val="accent1"/>
                </a:solidFill>
              </a:rPr>
              <a:t>30 projects</a:t>
            </a:r>
          </a:p>
        </p:txBody>
      </p:sp>
      <p:sp>
        <p:nvSpPr>
          <p:cNvPr id="54" name="TextBox 53">
            <a:extLst>
              <a:ext uri="{FF2B5EF4-FFF2-40B4-BE49-F238E27FC236}">
                <a16:creationId xmlns:a16="http://schemas.microsoft.com/office/drawing/2014/main" id="{B4153F38-988F-EA91-F82B-B3C85D17B791}"/>
              </a:ext>
            </a:extLst>
          </p:cNvPr>
          <p:cNvSpPr txBox="1"/>
          <p:nvPr/>
        </p:nvSpPr>
        <p:spPr>
          <a:xfrm>
            <a:off x="7952902" y="5276895"/>
            <a:ext cx="1635598" cy="369332"/>
          </a:xfrm>
          <a:prstGeom prst="rect">
            <a:avLst/>
          </a:prstGeom>
          <a:noFill/>
        </p:spPr>
        <p:txBody>
          <a:bodyPr wrap="square" rtlCol="0">
            <a:spAutoFit/>
          </a:bodyPr>
          <a:lstStyle/>
          <a:p>
            <a:pPr algn="ctr"/>
            <a:r>
              <a:rPr lang="en-GB" b="1" dirty="0">
                <a:solidFill>
                  <a:schemeClr val="accent1"/>
                </a:solidFill>
              </a:rPr>
              <a:t>17 projects</a:t>
            </a:r>
          </a:p>
        </p:txBody>
      </p:sp>
    </p:spTree>
    <p:extLst>
      <p:ext uri="{BB962C8B-B14F-4D97-AF65-F5344CB8AC3E}">
        <p14:creationId xmlns:p14="http://schemas.microsoft.com/office/powerpoint/2010/main" val="3409742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CDDD8E-5828-DCEA-FDF2-3A82AB7DBE76}"/>
              </a:ext>
            </a:extLst>
          </p:cNvPr>
          <p:cNvSpPr>
            <a:spLocks noGrp="1"/>
          </p:cNvSpPr>
          <p:nvPr>
            <p:ph type="title"/>
          </p:nvPr>
        </p:nvSpPr>
        <p:spPr>
          <a:noFill/>
        </p:spPr>
        <p:txBody>
          <a:bodyPr/>
          <a:lstStyle/>
          <a:p>
            <a:r>
              <a:rPr lang="en-GB" dirty="0"/>
              <a:t>What is implementation science?</a:t>
            </a:r>
          </a:p>
        </p:txBody>
      </p:sp>
      <p:sp>
        <p:nvSpPr>
          <p:cNvPr id="4" name="Content Placeholder 3">
            <a:extLst>
              <a:ext uri="{FF2B5EF4-FFF2-40B4-BE49-F238E27FC236}">
                <a16:creationId xmlns:a16="http://schemas.microsoft.com/office/drawing/2014/main" id="{919A0BBF-368C-4BD1-9FD9-6B732647FA61}"/>
              </a:ext>
            </a:extLst>
          </p:cNvPr>
          <p:cNvSpPr>
            <a:spLocks noGrp="1"/>
          </p:cNvSpPr>
          <p:nvPr>
            <p:ph sz="half" idx="2"/>
          </p:nvPr>
        </p:nvSpPr>
        <p:spPr/>
        <p:txBody>
          <a:bodyPr anchor="ctr">
            <a:normAutofit/>
          </a:bodyPr>
          <a:lstStyle/>
          <a:p>
            <a:pPr>
              <a:buFont typeface="Arial" panose="020B0604020202020204" pitchFamily="34" charset="0"/>
              <a:buChar char="•"/>
            </a:pPr>
            <a:r>
              <a:rPr lang="en-GB" b="0" i="0" dirty="0">
                <a:solidFill>
                  <a:srgbClr val="000000"/>
                </a:solidFill>
                <a:effectLst/>
              </a:rPr>
              <a:t>Relevant in low- and middle-income countries for effective resource use.</a:t>
            </a:r>
            <a:endParaRPr lang="en-GB" dirty="0"/>
          </a:p>
          <a:p>
            <a:pPr>
              <a:buFont typeface="Arial" panose="020B0604020202020204" pitchFamily="34" charset="0"/>
              <a:buChar char="•"/>
            </a:pPr>
            <a:r>
              <a:rPr lang="en-GB" b="0" i="0" dirty="0">
                <a:solidFill>
                  <a:srgbClr val="000000"/>
                </a:solidFill>
                <a:effectLst/>
              </a:rPr>
              <a:t>Crucial to navigate complex systems for interventions.</a:t>
            </a:r>
            <a:endParaRPr lang="en-GB" dirty="0"/>
          </a:p>
          <a:p>
            <a:r>
              <a:rPr lang="en-GB" b="0" i="0" dirty="0">
                <a:solidFill>
                  <a:srgbClr val="000000"/>
                </a:solidFill>
                <a:effectLst/>
              </a:rPr>
              <a:t>GACD emphasises implementation science in its research funding, tackling global implementation challenges.</a:t>
            </a:r>
            <a:endParaRPr lang="en-GB" dirty="0">
              <a:solidFill>
                <a:srgbClr val="000000"/>
              </a:solidFill>
              <a:effectLst/>
            </a:endParaRPr>
          </a:p>
        </p:txBody>
      </p:sp>
      <p:sp>
        <p:nvSpPr>
          <p:cNvPr id="5" name="Speech Bubble: Rectangle 4">
            <a:extLst>
              <a:ext uri="{FF2B5EF4-FFF2-40B4-BE49-F238E27FC236}">
                <a16:creationId xmlns:a16="http://schemas.microsoft.com/office/drawing/2014/main" id="{C54E7A6E-34C9-8F6D-5530-B30758983456}"/>
              </a:ext>
            </a:extLst>
          </p:cNvPr>
          <p:cNvSpPr/>
          <p:nvPr/>
        </p:nvSpPr>
        <p:spPr>
          <a:xfrm>
            <a:off x="838201" y="1825624"/>
            <a:ext cx="5181600" cy="3622675"/>
          </a:xfrm>
          <a:prstGeom prst="wedgeRectCallout">
            <a:avLst>
              <a:gd name="adj1" fmla="val 34804"/>
              <a:gd name="adj2" fmla="val 7107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Implementation science is the study of the methods and strategies that enable research uptake into practice</a:t>
            </a:r>
          </a:p>
        </p:txBody>
      </p:sp>
    </p:spTree>
    <p:extLst>
      <p:ext uri="{BB962C8B-B14F-4D97-AF65-F5344CB8AC3E}">
        <p14:creationId xmlns:p14="http://schemas.microsoft.com/office/powerpoint/2010/main" val="1452252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479D-FB5E-5E8C-7BA6-7586A4F090F4}"/>
              </a:ext>
            </a:extLst>
          </p:cNvPr>
          <p:cNvSpPr>
            <a:spLocks noGrp="1"/>
          </p:cNvSpPr>
          <p:nvPr>
            <p:ph type="title"/>
          </p:nvPr>
        </p:nvSpPr>
        <p:spPr/>
        <p:txBody>
          <a:bodyPr/>
          <a:lstStyle/>
          <a:p>
            <a:r>
              <a:rPr lang="en-GB" dirty="0"/>
              <a:t>1. Aims of the report</a:t>
            </a:r>
          </a:p>
        </p:txBody>
      </p:sp>
      <p:sp>
        <p:nvSpPr>
          <p:cNvPr id="3" name="Text Placeholder 2">
            <a:extLst>
              <a:ext uri="{FF2B5EF4-FFF2-40B4-BE49-F238E27FC236}">
                <a16:creationId xmlns:a16="http://schemas.microsoft.com/office/drawing/2014/main" id="{D33E8318-9334-E5BF-14A5-A806310836F6}"/>
              </a:ext>
            </a:extLst>
          </p:cNvPr>
          <p:cNvSpPr>
            <a:spLocks noGrp="1"/>
          </p:cNvSpPr>
          <p:nvPr>
            <p:ph type="body" idx="1"/>
          </p:nvPr>
        </p:nvSpPr>
        <p:spPr/>
        <p:txBody>
          <a:bodyPr/>
          <a:lstStyle/>
          <a:p>
            <a:r>
              <a:rPr lang="en-GB" dirty="0"/>
              <a:t>Section 1 of the report</a:t>
            </a:r>
          </a:p>
          <a:p>
            <a:r>
              <a:rPr lang="en-GB" dirty="0"/>
              <a:t>Pages 9 to 13</a:t>
            </a:r>
          </a:p>
        </p:txBody>
      </p:sp>
      <p:pic>
        <p:nvPicPr>
          <p:cNvPr id="4" name="Picture 3" descr="A logo with a black background&#10;&#10;Description automatically generated">
            <a:extLst>
              <a:ext uri="{FF2B5EF4-FFF2-40B4-BE49-F238E27FC236}">
                <a16:creationId xmlns:a16="http://schemas.microsoft.com/office/drawing/2014/main" id="{33EC8A19-9DFC-0228-6249-43CF0F0B2F21}"/>
              </a:ext>
            </a:extLst>
          </p:cNvPr>
          <p:cNvPicPr>
            <a:picLocks noChangeAspect="1"/>
          </p:cNvPicPr>
          <p:nvPr/>
        </p:nvPicPr>
        <p:blipFill>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r="21481"/>
          <a:stretch/>
        </p:blipFill>
        <p:spPr>
          <a:xfrm>
            <a:off x="6807201" y="0"/>
            <a:ext cx="5384799" cy="6858000"/>
          </a:xfrm>
          <a:prstGeom prst="rect">
            <a:avLst/>
          </a:prstGeom>
        </p:spPr>
      </p:pic>
    </p:spTree>
    <p:extLst>
      <p:ext uri="{BB962C8B-B14F-4D97-AF65-F5344CB8AC3E}">
        <p14:creationId xmlns:p14="http://schemas.microsoft.com/office/powerpoint/2010/main" val="1589325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AFD51-6685-4763-9B00-0F44076CCF81}"/>
              </a:ext>
            </a:extLst>
          </p:cNvPr>
          <p:cNvSpPr>
            <a:spLocks noGrp="1"/>
          </p:cNvSpPr>
          <p:nvPr>
            <p:ph type="title"/>
          </p:nvPr>
        </p:nvSpPr>
        <p:spPr/>
        <p:txBody>
          <a:bodyPr/>
          <a:lstStyle/>
          <a:p>
            <a:r>
              <a:rPr lang="en-GB" dirty="0"/>
              <a:t>Aims of the report</a:t>
            </a:r>
          </a:p>
        </p:txBody>
      </p:sp>
      <p:sp>
        <p:nvSpPr>
          <p:cNvPr id="5" name="Rectangle 4">
            <a:extLst>
              <a:ext uri="{FF2B5EF4-FFF2-40B4-BE49-F238E27FC236}">
                <a16:creationId xmlns:a16="http://schemas.microsoft.com/office/drawing/2014/main" id="{A486257F-8B49-AB2B-8214-BC20D9BDD96B}"/>
              </a:ext>
            </a:extLst>
          </p:cNvPr>
          <p:cNvSpPr/>
          <p:nvPr/>
        </p:nvSpPr>
        <p:spPr>
          <a:xfrm>
            <a:off x="1929062" y="1852863"/>
            <a:ext cx="9424737" cy="9144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lumMod val="85000"/>
                    <a:lumOff val="15000"/>
                  </a:schemeClr>
                </a:solidFill>
              </a:rPr>
              <a:t>Summarise</a:t>
            </a:r>
            <a:r>
              <a:rPr lang="en-GB" sz="2400" dirty="0">
                <a:solidFill>
                  <a:schemeClr val="tx1">
                    <a:lumMod val="85000"/>
                    <a:lumOff val="15000"/>
                  </a:schemeClr>
                </a:solidFill>
              </a:rPr>
              <a:t> the 14 GACD-funded diabetes implementation</a:t>
            </a:r>
          </a:p>
          <a:p>
            <a:pPr algn="ctr"/>
            <a:r>
              <a:rPr lang="en-GB" sz="2400" dirty="0">
                <a:solidFill>
                  <a:schemeClr val="tx1">
                    <a:lumMod val="85000"/>
                    <a:lumOff val="15000"/>
                  </a:schemeClr>
                </a:solidFill>
              </a:rPr>
              <a:t>research projects</a:t>
            </a:r>
          </a:p>
        </p:txBody>
      </p:sp>
      <p:sp>
        <p:nvSpPr>
          <p:cNvPr id="7" name="Rectangle 6">
            <a:extLst>
              <a:ext uri="{FF2B5EF4-FFF2-40B4-BE49-F238E27FC236}">
                <a16:creationId xmlns:a16="http://schemas.microsoft.com/office/drawing/2014/main" id="{9D9C8A10-8A6B-1F55-110B-07D4457EBE8E}"/>
              </a:ext>
            </a:extLst>
          </p:cNvPr>
          <p:cNvSpPr/>
          <p:nvPr/>
        </p:nvSpPr>
        <p:spPr>
          <a:xfrm>
            <a:off x="1929062" y="2929438"/>
            <a:ext cx="9424737" cy="9144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85000"/>
                    <a:lumOff val="15000"/>
                  </a:schemeClr>
                </a:solidFill>
              </a:rPr>
              <a:t>Provide an </a:t>
            </a:r>
            <a:r>
              <a:rPr lang="en-GB" sz="2400" b="1" dirty="0">
                <a:solidFill>
                  <a:schemeClr val="tx1">
                    <a:lumMod val="85000"/>
                    <a:lumOff val="15000"/>
                  </a:schemeClr>
                </a:solidFill>
              </a:rPr>
              <a:t>initial synthesis </a:t>
            </a:r>
            <a:r>
              <a:rPr lang="en-GB" sz="2400" dirty="0">
                <a:solidFill>
                  <a:schemeClr val="tx1">
                    <a:lumMod val="85000"/>
                    <a:lumOff val="15000"/>
                  </a:schemeClr>
                </a:solidFill>
              </a:rPr>
              <a:t>and appraisal of the methods, strategies, results, and impact</a:t>
            </a:r>
          </a:p>
        </p:txBody>
      </p:sp>
      <p:sp>
        <p:nvSpPr>
          <p:cNvPr id="9" name="Rectangle 8">
            <a:extLst>
              <a:ext uri="{FF2B5EF4-FFF2-40B4-BE49-F238E27FC236}">
                <a16:creationId xmlns:a16="http://schemas.microsoft.com/office/drawing/2014/main" id="{CC931F95-B514-DC12-FDA9-DE7D19DE1BD1}"/>
              </a:ext>
            </a:extLst>
          </p:cNvPr>
          <p:cNvSpPr/>
          <p:nvPr/>
        </p:nvSpPr>
        <p:spPr>
          <a:xfrm>
            <a:off x="1929062" y="4006013"/>
            <a:ext cx="9424737" cy="9144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85000"/>
                    <a:lumOff val="15000"/>
                  </a:schemeClr>
                </a:solidFill>
              </a:rPr>
              <a:t>Serve as a </a:t>
            </a:r>
            <a:r>
              <a:rPr lang="en-GB" sz="2400" b="1" dirty="0">
                <a:solidFill>
                  <a:schemeClr val="tx1">
                    <a:lumMod val="85000"/>
                    <a:lumOff val="15000"/>
                  </a:schemeClr>
                </a:solidFill>
              </a:rPr>
              <a:t>springboard</a:t>
            </a:r>
            <a:r>
              <a:rPr lang="en-GB" sz="2400" dirty="0">
                <a:solidFill>
                  <a:schemeClr val="tx1">
                    <a:lumMod val="85000"/>
                    <a:lumOff val="15000"/>
                  </a:schemeClr>
                </a:solidFill>
              </a:rPr>
              <a:t> for researchers to further consider future meta-syntheses of implementation science projects</a:t>
            </a:r>
          </a:p>
        </p:txBody>
      </p:sp>
      <p:sp>
        <p:nvSpPr>
          <p:cNvPr id="11" name="Rectangle 10">
            <a:extLst>
              <a:ext uri="{FF2B5EF4-FFF2-40B4-BE49-F238E27FC236}">
                <a16:creationId xmlns:a16="http://schemas.microsoft.com/office/drawing/2014/main" id="{3D5AF227-2700-07E1-1239-3F33B0BD035C}"/>
              </a:ext>
            </a:extLst>
          </p:cNvPr>
          <p:cNvSpPr/>
          <p:nvPr/>
        </p:nvSpPr>
        <p:spPr>
          <a:xfrm>
            <a:off x="1929062" y="5082588"/>
            <a:ext cx="9424737" cy="9144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85000"/>
                    <a:lumOff val="15000"/>
                  </a:schemeClr>
                </a:solidFill>
              </a:rPr>
              <a:t>Invite readers to </a:t>
            </a:r>
            <a:r>
              <a:rPr lang="en-GB" sz="2400" b="1" dirty="0">
                <a:solidFill>
                  <a:schemeClr val="tx1">
                    <a:lumMod val="85000"/>
                    <a:lumOff val="15000"/>
                  </a:schemeClr>
                </a:solidFill>
              </a:rPr>
              <a:t>build on the interpretations </a:t>
            </a:r>
            <a:r>
              <a:rPr lang="en-GB" sz="2400" dirty="0">
                <a:solidFill>
                  <a:schemeClr val="tx1">
                    <a:lumMod val="85000"/>
                    <a:lumOff val="15000"/>
                  </a:schemeClr>
                </a:solidFill>
              </a:rPr>
              <a:t>presented</a:t>
            </a:r>
          </a:p>
        </p:txBody>
      </p:sp>
      <p:sp>
        <p:nvSpPr>
          <p:cNvPr id="23" name="Rectangle 22">
            <a:extLst>
              <a:ext uri="{FF2B5EF4-FFF2-40B4-BE49-F238E27FC236}">
                <a16:creationId xmlns:a16="http://schemas.microsoft.com/office/drawing/2014/main" id="{4B895C3B-2667-B368-CE6E-24718A4B4AAB}"/>
              </a:ext>
            </a:extLst>
          </p:cNvPr>
          <p:cNvSpPr/>
          <p:nvPr/>
        </p:nvSpPr>
        <p:spPr>
          <a:xfrm>
            <a:off x="838200" y="1852863"/>
            <a:ext cx="914400" cy="9144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D4DA932-0485-3687-71B4-CCC89FC310E2}"/>
              </a:ext>
            </a:extLst>
          </p:cNvPr>
          <p:cNvSpPr/>
          <p:nvPr/>
        </p:nvSpPr>
        <p:spPr>
          <a:xfrm>
            <a:off x="838200" y="2929438"/>
            <a:ext cx="914400" cy="9144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C2D8DCE1-54FA-65A1-AEF5-C2CC31AE383A}"/>
              </a:ext>
            </a:extLst>
          </p:cNvPr>
          <p:cNvSpPr/>
          <p:nvPr/>
        </p:nvSpPr>
        <p:spPr>
          <a:xfrm>
            <a:off x="838200" y="4006013"/>
            <a:ext cx="914400" cy="9144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F18F7E7-4518-C16C-43E3-51ACCC8DD49A}"/>
              </a:ext>
            </a:extLst>
          </p:cNvPr>
          <p:cNvSpPr/>
          <p:nvPr/>
        </p:nvSpPr>
        <p:spPr>
          <a:xfrm>
            <a:off x="838200" y="5082588"/>
            <a:ext cx="914400" cy="9144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phic 26" descr="Badge 4 with solid fill">
            <a:extLst>
              <a:ext uri="{FF2B5EF4-FFF2-40B4-BE49-F238E27FC236}">
                <a16:creationId xmlns:a16="http://schemas.microsoft.com/office/drawing/2014/main" id="{E5D03DCB-AC2C-7164-62F8-74C72D6FCC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4400" y="5158788"/>
            <a:ext cx="762000" cy="762000"/>
          </a:xfrm>
          <a:prstGeom prst="rect">
            <a:avLst/>
          </a:prstGeom>
        </p:spPr>
      </p:pic>
      <p:pic>
        <p:nvPicPr>
          <p:cNvPr id="28" name="Graphic 27" descr="Badge with solid fill">
            <a:extLst>
              <a:ext uri="{FF2B5EF4-FFF2-40B4-BE49-F238E27FC236}">
                <a16:creationId xmlns:a16="http://schemas.microsoft.com/office/drawing/2014/main" id="{4A8FFC87-D659-C666-5144-581E64519B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400" y="3005638"/>
            <a:ext cx="762000" cy="762000"/>
          </a:xfrm>
          <a:prstGeom prst="rect">
            <a:avLst/>
          </a:prstGeom>
        </p:spPr>
      </p:pic>
      <p:pic>
        <p:nvPicPr>
          <p:cNvPr id="29" name="Graphic 28" descr="Badge 3 with solid fill">
            <a:extLst>
              <a:ext uri="{FF2B5EF4-FFF2-40B4-BE49-F238E27FC236}">
                <a16:creationId xmlns:a16="http://schemas.microsoft.com/office/drawing/2014/main" id="{5D47C336-1B78-CBFC-CE02-7955D75DD5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400" y="4082213"/>
            <a:ext cx="762000" cy="762000"/>
          </a:xfrm>
          <a:prstGeom prst="rect">
            <a:avLst/>
          </a:prstGeom>
        </p:spPr>
      </p:pic>
      <p:pic>
        <p:nvPicPr>
          <p:cNvPr id="30" name="Graphic 29" descr="Badge 1 with solid fill">
            <a:extLst>
              <a:ext uri="{FF2B5EF4-FFF2-40B4-BE49-F238E27FC236}">
                <a16:creationId xmlns:a16="http://schemas.microsoft.com/office/drawing/2014/main" id="{40D086AE-1B51-EC9E-14E3-4BAD43F6BA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4400" y="1929063"/>
            <a:ext cx="762000" cy="762000"/>
          </a:xfrm>
          <a:prstGeom prst="rect">
            <a:avLst/>
          </a:prstGeom>
        </p:spPr>
      </p:pic>
    </p:spTree>
    <p:extLst>
      <p:ext uri="{BB962C8B-B14F-4D97-AF65-F5344CB8AC3E}">
        <p14:creationId xmlns:p14="http://schemas.microsoft.com/office/powerpoint/2010/main" val="208184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808A6-A6FB-16DA-1811-3B66EBC8CD0E}"/>
              </a:ext>
            </a:extLst>
          </p:cNvPr>
          <p:cNvSpPr>
            <a:spLocks noGrp="1"/>
          </p:cNvSpPr>
          <p:nvPr>
            <p:ph type="title"/>
          </p:nvPr>
        </p:nvSpPr>
        <p:spPr/>
        <p:txBody>
          <a:bodyPr/>
          <a:lstStyle/>
          <a:p>
            <a:r>
              <a:rPr lang="en-GB" dirty="0"/>
              <a:t>Preparation of the report</a:t>
            </a:r>
          </a:p>
        </p:txBody>
      </p:sp>
      <p:graphicFrame>
        <p:nvGraphicFramePr>
          <p:cNvPr id="4" name="Content Placeholder 3">
            <a:extLst>
              <a:ext uri="{FF2B5EF4-FFF2-40B4-BE49-F238E27FC236}">
                <a16:creationId xmlns:a16="http://schemas.microsoft.com/office/drawing/2014/main" id="{74F064D4-6CFC-D029-B380-B9F27850B45F}"/>
              </a:ext>
            </a:extLst>
          </p:cNvPr>
          <p:cNvGraphicFramePr>
            <a:graphicFrameLocks noGrp="1"/>
          </p:cNvGraphicFramePr>
          <p:nvPr>
            <p:ph idx="1"/>
            <p:extLst>
              <p:ext uri="{D42A27DB-BD31-4B8C-83A1-F6EECF244321}">
                <p14:modId xmlns:p14="http://schemas.microsoft.com/office/powerpoint/2010/main" val="115110676"/>
              </p:ext>
            </p:extLst>
          </p:nvPr>
        </p:nvGraphicFramePr>
        <p:xfrm>
          <a:off x="0" y="1270000"/>
          <a:ext cx="12192000" cy="4981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114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3DB4E-10E4-A434-7CBA-17FA7D1B191F}"/>
              </a:ext>
            </a:extLst>
          </p:cNvPr>
          <p:cNvSpPr>
            <a:spLocks noGrp="1"/>
          </p:cNvSpPr>
          <p:nvPr>
            <p:ph type="title"/>
          </p:nvPr>
        </p:nvSpPr>
        <p:spPr>
          <a:xfrm>
            <a:off x="838200" y="365125"/>
            <a:ext cx="10515600" cy="1325563"/>
          </a:xfrm>
        </p:spPr>
        <p:txBody>
          <a:bodyPr/>
          <a:lstStyle/>
          <a:p>
            <a:r>
              <a:rPr lang="en-GB" dirty="0"/>
              <a:t>Preparation of the report – challenges</a:t>
            </a:r>
          </a:p>
        </p:txBody>
      </p:sp>
      <p:graphicFrame>
        <p:nvGraphicFramePr>
          <p:cNvPr id="6" name="Content Placeholder 5">
            <a:extLst>
              <a:ext uri="{FF2B5EF4-FFF2-40B4-BE49-F238E27FC236}">
                <a16:creationId xmlns:a16="http://schemas.microsoft.com/office/drawing/2014/main" id="{4121308E-6E5C-374D-61D5-11690368EA38}"/>
              </a:ext>
            </a:extLst>
          </p:cNvPr>
          <p:cNvGraphicFramePr>
            <a:graphicFrameLocks noGrp="1"/>
          </p:cNvGraphicFramePr>
          <p:nvPr>
            <p:ph idx="1"/>
            <p:extLst>
              <p:ext uri="{D42A27DB-BD31-4B8C-83A1-F6EECF244321}">
                <p14:modId xmlns:p14="http://schemas.microsoft.com/office/powerpoint/2010/main" val="217055647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2">
            <a:extLst>
              <a:ext uri="{FF2B5EF4-FFF2-40B4-BE49-F238E27FC236}">
                <a16:creationId xmlns:a16="http://schemas.microsoft.com/office/drawing/2014/main" id="{076D43CC-3CC6-4CAD-73F6-947A722C73DE}"/>
              </a:ext>
            </a:extLst>
          </p:cNvPr>
          <p:cNvSpPr txBox="1">
            <a:spLocks/>
          </p:cNvSpPr>
          <p:nvPr/>
        </p:nvSpPr>
        <p:spPr>
          <a:xfrm>
            <a:off x="6172200" y="1825625"/>
            <a:ext cx="51840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dirty="0"/>
          </a:p>
        </p:txBody>
      </p:sp>
    </p:spTree>
    <p:extLst>
      <p:ext uri="{BB962C8B-B14F-4D97-AF65-F5344CB8AC3E}">
        <p14:creationId xmlns:p14="http://schemas.microsoft.com/office/powerpoint/2010/main" val="2165421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479D-FB5E-5E8C-7BA6-7586A4F090F4}"/>
              </a:ext>
            </a:extLst>
          </p:cNvPr>
          <p:cNvSpPr>
            <a:spLocks noGrp="1"/>
          </p:cNvSpPr>
          <p:nvPr>
            <p:ph type="title"/>
          </p:nvPr>
        </p:nvSpPr>
        <p:spPr/>
        <p:txBody>
          <a:bodyPr/>
          <a:lstStyle/>
          <a:p>
            <a:r>
              <a:rPr lang="en-GB" dirty="0"/>
              <a:t>2. The Diabetes Research Programme projects</a:t>
            </a:r>
          </a:p>
        </p:txBody>
      </p:sp>
      <p:sp>
        <p:nvSpPr>
          <p:cNvPr id="3" name="Text Placeholder 2">
            <a:extLst>
              <a:ext uri="{FF2B5EF4-FFF2-40B4-BE49-F238E27FC236}">
                <a16:creationId xmlns:a16="http://schemas.microsoft.com/office/drawing/2014/main" id="{D33E8318-9334-E5BF-14A5-A806310836F6}"/>
              </a:ext>
            </a:extLst>
          </p:cNvPr>
          <p:cNvSpPr>
            <a:spLocks noGrp="1"/>
          </p:cNvSpPr>
          <p:nvPr>
            <p:ph type="body" idx="1"/>
          </p:nvPr>
        </p:nvSpPr>
        <p:spPr/>
        <p:txBody>
          <a:bodyPr/>
          <a:lstStyle/>
          <a:p>
            <a:r>
              <a:rPr lang="en-GB" dirty="0"/>
              <a:t>Section 2 of the report</a:t>
            </a:r>
          </a:p>
          <a:p>
            <a:r>
              <a:rPr lang="en-GB" dirty="0"/>
              <a:t>Pages 15 to 23</a:t>
            </a:r>
          </a:p>
        </p:txBody>
      </p:sp>
      <p:pic>
        <p:nvPicPr>
          <p:cNvPr id="4" name="Picture 3" descr="A logo with a black background&#10;&#10;Description automatically generated">
            <a:extLst>
              <a:ext uri="{FF2B5EF4-FFF2-40B4-BE49-F238E27FC236}">
                <a16:creationId xmlns:a16="http://schemas.microsoft.com/office/drawing/2014/main" id="{A332DF2B-ECE9-279B-A085-F15616CE97D5}"/>
              </a:ext>
            </a:extLst>
          </p:cNvPr>
          <p:cNvPicPr>
            <a:picLocks noChangeAspect="1"/>
          </p:cNvPicPr>
          <p:nvPr/>
        </p:nvPicPr>
        <p:blipFill>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r="21481"/>
          <a:stretch/>
        </p:blipFill>
        <p:spPr>
          <a:xfrm>
            <a:off x="6807201" y="0"/>
            <a:ext cx="5384799" cy="6858000"/>
          </a:xfrm>
          <a:prstGeom prst="rect">
            <a:avLst/>
          </a:prstGeom>
        </p:spPr>
      </p:pic>
    </p:spTree>
    <p:extLst>
      <p:ext uri="{BB962C8B-B14F-4D97-AF65-F5344CB8AC3E}">
        <p14:creationId xmlns:p14="http://schemas.microsoft.com/office/powerpoint/2010/main" val="3778580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00B1CA8C-CE0B-826D-E2B1-F3FF239E57F0}"/>
              </a:ext>
            </a:extLst>
          </p:cNvPr>
          <p:cNvSpPr/>
          <p:nvPr/>
        </p:nvSpPr>
        <p:spPr>
          <a:xfrm>
            <a:off x="9009648" y="0"/>
            <a:ext cx="3182352" cy="1338934"/>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AutoShape 87">
            <a:extLst>
              <a:ext uri="{FF2B5EF4-FFF2-40B4-BE49-F238E27FC236}">
                <a16:creationId xmlns:a16="http://schemas.microsoft.com/office/drawing/2014/main" id="{0094ABFB-39AE-751E-F5E1-EA68F95D1501}"/>
              </a:ext>
            </a:extLst>
          </p:cNvPr>
          <p:cNvSpPr/>
          <p:nvPr/>
        </p:nvSpPr>
        <p:spPr>
          <a:xfrm>
            <a:off x="439663" y="1204330"/>
            <a:ext cx="1236737" cy="590610"/>
          </a:xfrm>
          <a:prstGeom prst="rect">
            <a:avLst/>
          </a:prstGeom>
          <a:solidFill>
            <a:schemeClr val="accent1"/>
          </a:solidFill>
        </p:spPr>
        <p:txBody>
          <a:bodyPr anchor="ctr"/>
          <a:lstStyle/>
          <a:p>
            <a:pPr algn="ctr"/>
            <a:r>
              <a:rPr lang="en-GB" sz="2800" dirty="0">
                <a:solidFill>
                  <a:schemeClr val="bg1"/>
                </a:solidFill>
              </a:rPr>
              <a:t>DM02</a:t>
            </a:r>
          </a:p>
        </p:txBody>
      </p:sp>
      <p:sp>
        <p:nvSpPr>
          <p:cNvPr id="125" name="AutoShape 89">
            <a:extLst>
              <a:ext uri="{FF2B5EF4-FFF2-40B4-BE49-F238E27FC236}">
                <a16:creationId xmlns:a16="http://schemas.microsoft.com/office/drawing/2014/main" id="{779278AE-C119-B644-0563-FCD3F7B3ADF5}"/>
              </a:ext>
            </a:extLst>
          </p:cNvPr>
          <p:cNvSpPr/>
          <p:nvPr/>
        </p:nvSpPr>
        <p:spPr>
          <a:xfrm>
            <a:off x="439663" y="255778"/>
            <a:ext cx="1236737" cy="591947"/>
          </a:xfrm>
          <a:prstGeom prst="rect">
            <a:avLst/>
          </a:prstGeom>
          <a:solidFill>
            <a:schemeClr val="accent1"/>
          </a:solidFill>
        </p:spPr>
        <p:txBody>
          <a:bodyPr anchor="ctr"/>
          <a:lstStyle/>
          <a:p>
            <a:pPr algn="ctr"/>
            <a:r>
              <a:rPr lang="en-GB" sz="2800" dirty="0">
                <a:solidFill>
                  <a:schemeClr val="bg1"/>
                </a:solidFill>
              </a:rPr>
              <a:t>DM01</a:t>
            </a:r>
          </a:p>
        </p:txBody>
      </p:sp>
      <p:sp>
        <p:nvSpPr>
          <p:cNvPr id="126" name="AutoShape 91">
            <a:extLst>
              <a:ext uri="{FF2B5EF4-FFF2-40B4-BE49-F238E27FC236}">
                <a16:creationId xmlns:a16="http://schemas.microsoft.com/office/drawing/2014/main" id="{55F2B5D4-9CEB-D067-561A-5B2552362B63}"/>
              </a:ext>
            </a:extLst>
          </p:cNvPr>
          <p:cNvSpPr/>
          <p:nvPr/>
        </p:nvSpPr>
        <p:spPr>
          <a:xfrm>
            <a:off x="439663" y="3100870"/>
            <a:ext cx="1236737" cy="591947"/>
          </a:xfrm>
          <a:prstGeom prst="rect">
            <a:avLst/>
          </a:prstGeom>
          <a:solidFill>
            <a:schemeClr val="accent1"/>
          </a:solidFill>
        </p:spPr>
        <p:txBody>
          <a:bodyPr anchor="ctr"/>
          <a:lstStyle/>
          <a:p>
            <a:pPr algn="ctr"/>
            <a:r>
              <a:rPr lang="en-GB" sz="2800" dirty="0">
                <a:solidFill>
                  <a:schemeClr val="bg1"/>
                </a:solidFill>
              </a:rPr>
              <a:t>DM04</a:t>
            </a:r>
          </a:p>
        </p:txBody>
      </p:sp>
      <p:sp>
        <p:nvSpPr>
          <p:cNvPr id="127" name="AutoShape 93">
            <a:extLst>
              <a:ext uri="{FF2B5EF4-FFF2-40B4-BE49-F238E27FC236}">
                <a16:creationId xmlns:a16="http://schemas.microsoft.com/office/drawing/2014/main" id="{285C0919-73DE-6C18-4176-02421CB4E0F2}"/>
              </a:ext>
            </a:extLst>
          </p:cNvPr>
          <p:cNvSpPr/>
          <p:nvPr/>
        </p:nvSpPr>
        <p:spPr>
          <a:xfrm>
            <a:off x="439663" y="2152318"/>
            <a:ext cx="1236737" cy="591947"/>
          </a:xfrm>
          <a:prstGeom prst="rect">
            <a:avLst/>
          </a:prstGeom>
          <a:solidFill>
            <a:schemeClr val="accent1"/>
          </a:solidFill>
        </p:spPr>
        <p:txBody>
          <a:bodyPr anchor="ctr"/>
          <a:lstStyle/>
          <a:p>
            <a:pPr algn="ctr"/>
            <a:r>
              <a:rPr lang="en-GB" sz="2800" dirty="0">
                <a:solidFill>
                  <a:schemeClr val="bg1"/>
                </a:solidFill>
              </a:rPr>
              <a:t>DM03</a:t>
            </a:r>
          </a:p>
        </p:txBody>
      </p:sp>
      <p:sp>
        <p:nvSpPr>
          <p:cNvPr id="128" name="AutoShape 95">
            <a:extLst>
              <a:ext uri="{FF2B5EF4-FFF2-40B4-BE49-F238E27FC236}">
                <a16:creationId xmlns:a16="http://schemas.microsoft.com/office/drawing/2014/main" id="{295C025D-5467-C006-C4FF-1D221F9526E7}"/>
              </a:ext>
            </a:extLst>
          </p:cNvPr>
          <p:cNvSpPr/>
          <p:nvPr/>
        </p:nvSpPr>
        <p:spPr>
          <a:xfrm>
            <a:off x="439663" y="4997974"/>
            <a:ext cx="1236737" cy="591947"/>
          </a:xfrm>
          <a:prstGeom prst="rect">
            <a:avLst/>
          </a:prstGeom>
          <a:solidFill>
            <a:schemeClr val="accent1"/>
          </a:solidFill>
        </p:spPr>
        <p:txBody>
          <a:bodyPr anchor="ctr"/>
          <a:lstStyle/>
          <a:p>
            <a:pPr algn="ctr"/>
            <a:r>
              <a:rPr lang="en-GB" sz="2800" dirty="0">
                <a:solidFill>
                  <a:schemeClr val="bg1"/>
                </a:solidFill>
              </a:rPr>
              <a:t>DM08</a:t>
            </a:r>
          </a:p>
        </p:txBody>
      </p:sp>
      <p:sp>
        <p:nvSpPr>
          <p:cNvPr id="129" name="AutoShape 97">
            <a:extLst>
              <a:ext uri="{FF2B5EF4-FFF2-40B4-BE49-F238E27FC236}">
                <a16:creationId xmlns:a16="http://schemas.microsoft.com/office/drawing/2014/main" id="{572A0552-7369-3CC0-C7A8-9B428A20AF45}"/>
              </a:ext>
            </a:extLst>
          </p:cNvPr>
          <p:cNvSpPr/>
          <p:nvPr/>
        </p:nvSpPr>
        <p:spPr>
          <a:xfrm>
            <a:off x="439663" y="4049422"/>
            <a:ext cx="1236737" cy="591947"/>
          </a:xfrm>
          <a:prstGeom prst="rect">
            <a:avLst/>
          </a:prstGeom>
          <a:solidFill>
            <a:schemeClr val="accent1"/>
          </a:solidFill>
        </p:spPr>
        <p:txBody>
          <a:bodyPr anchor="ctr"/>
          <a:lstStyle/>
          <a:p>
            <a:pPr algn="ctr"/>
            <a:r>
              <a:rPr lang="en-GB" sz="2800" dirty="0">
                <a:solidFill>
                  <a:schemeClr val="bg1"/>
                </a:solidFill>
              </a:rPr>
              <a:t>DM07</a:t>
            </a:r>
          </a:p>
        </p:txBody>
      </p:sp>
      <p:sp>
        <p:nvSpPr>
          <p:cNvPr id="130" name="AutoShape 99">
            <a:extLst>
              <a:ext uri="{FF2B5EF4-FFF2-40B4-BE49-F238E27FC236}">
                <a16:creationId xmlns:a16="http://schemas.microsoft.com/office/drawing/2014/main" id="{ECDDF4EE-3EA3-C34F-645E-1FB2DB09D087}"/>
              </a:ext>
            </a:extLst>
          </p:cNvPr>
          <p:cNvSpPr/>
          <p:nvPr/>
        </p:nvSpPr>
        <p:spPr>
          <a:xfrm>
            <a:off x="439663" y="5946523"/>
            <a:ext cx="1236737" cy="590610"/>
          </a:xfrm>
          <a:prstGeom prst="rect">
            <a:avLst/>
          </a:prstGeom>
          <a:solidFill>
            <a:schemeClr val="accent1"/>
          </a:solidFill>
        </p:spPr>
        <p:txBody>
          <a:bodyPr anchor="ctr"/>
          <a:lstStyle/>
          <a:p>
            <a:pPr algn="ctr"/>
            <a:r>
              <a:rPr lang="en-GB" sz="2800" dirty="0">
                <a:solidFill>
                  <a:schemeClr val="bg1"/>
                </a:solidFill>
              </a:rPr>
              <a:t>DM10</a:t>
            </a:r>
          </a:p>
        </p:txBody>
      </p:sp>
      <p:sp>
        <p:nvSpPr>
          <p:cNvPr id="131" name="AutoShape 101">
            <a:extLst>
              <a:ext uri="{FF2B5EF4-FFF2-40B4-BE49-F238E27FC236}">
                <a16:creationId xmlns:a16="http://schemas.microsoft.com/office/drawing/2014/main" id="{575CDD44-0579-4671-B71A-845C4D7D0C0A}"/>
              </a:ext>
            </a:extLst>
          </p:cNvPr>
          <p:cNvSpPr/>
          <p:nvPr/>
        </p:nvSpPr>
        <p:spPr>
          <a:xfrm>
            <a:off x="6096000" y="1204330"/>
            <a:ext cx="1236737" cy="591947"/>
          </a:xfrm>
          <a:prstGeom prst="rect">
            <a:avLst/>
          </a:prstGeom>
          <a:solidFill>
            <a:schemeClr val="accent1"/>
          </a:solidFill>
        </p:spPr>
        <p:txBody>
          <a:bodyPr anchor="ctr"/>
          <a:lstStyle/>
          <a:p>
            <a:pPr algn="ctr"/>
            <a:r>
              <a:rPr lang="en-GB" sz="2800" dirty="0">
                <a:solidFill>
                  <a:schemeClr val="bg1"/>
                </a:solidFill>
              </a:rPr>
              <a:t>DM12</a:t>
            </a:r>
          </a:p>
        </p:txBody>
      </p:sp>
      <p:sp>
        <p:nvSpPr>
          <p:cNvPr id="132" name="AutoShape 103">
            <a:extLst>
              <a:ext uri="{FF2B5EF4-FFF2-40B4-BE49-F238E27FC236}">
                <a16:creationId xmlns:a16="http://schemas.microsoft.com/office/drawing/2014/main" id="{32607C85-CC86-2020-9936-7C0CCB767698}"/>
              </a:ext>
            </a:extLst>
          </p:cNvPr>
          <p:cNvSpPr/>
          <p:nvPr/>
        </p:nvSpPr>
        <p:spPr>
          <a:xfrm>
            <a:off x="6096000" y="255778"/>
            <a:ext cx="1236737" cy="591947"/>
          </a:xfrm>
          <a:prstGeom prst="rect">
            <a:avLst/>
          </a:prstGeom>
          <a:solidFill>
            <a:schemeClr val="accent1"/>
          </a:solidFill>
        </p:spPr>
        <p:txBody>
          <a:bodyPr anchor="ctr"/>
          <a:lstStyle/>
          <a:p>
            <a:pPr algn="ctr"/>
            <a:r>
              <a:rPr lang="en-GB" sz="2800" dirty="0">
                <a:solidFill>
                  <a:schemeClr val="bg1"/>
                </a:solidFill>
              </a:rPr>
              <a:t>DM11</a:t>
            </a:r>
          </a:p>
        </p:txBody>
      </p:sp>
      <p:sp>
        <p:nvSpPr>
          <p:cNvPr id="133" name="AutoShape 105">
            <a:extLst>
              <a:ext uri="{FF2B5EF4-FFF2-40B4-BE49-F238E27FC236}">
                <a16:creationId xmlns:a16="http://schemas.microsoft.com/office/drawing/2014/main" id="{B17E5206-747F-8246-F9B0-748E6C1014A3}"/>
              </a:ext>
            </a:extLst>
          </p:cNvPr>
          <p:cNvSpPr/>
          <p:nvPr/>
        </p:nvSpPr>
        <p:spPr>
          <a:xfrm>
            <a:off x="6096000" y="3101434"/>
            <a:ext cx="1236737" cy="590610"/>
          </a:xfrm>
          <a:prstGeom prst="rect">
            <a:avLst/>
          </a:prstGeom>
          <a:solidFill>
            <a:schemeClr val="accent1"/>
          </a:solidFill>
        </p:spPr>
        <p:txBody>
          <a:bodyPr anchor="ctr"/>
          <a:lstStyle/>
          <a:p>
            <a:pPr algn="ctr"/>
            <a:r>
              <a:rPr lang="en-GB" sz="2800" dirty="0">
                <a:solidFill>
                  <a:schemeClr val="bg1"/>
                </a:solidFill>
              </a:rPr>
              <a:t>DM14</a:t>
            </a:r>
          </a:p>
        </p:txBody>
      </p:sp>
      <p:sp>
        <p:nvSpPr>
          <p:cNvPr id="134" name="AutoShape 107">
            <a:extLst>
              <a:ext uri="{FF2B5EF4-FFF2-40B4-BE49-F238E27FC236}">
                <a16:creationId xmlns:a16="http://schemas.microsoft.com/office/drawing/2014/main" id="{F3D7CAA6-B54C-B5B8-3849-06451ECDEE2E}"/>
              </a:ext>
            </a:extLst>
          </p:cNvPr>
          <p:cNvSpPr/>
          <p:nvPr/>
        </p:nvSpPr>
        <p:spPr>
          <a:xfrm>
            <a:off x="6096000" y="2152882"/>
            <a:ext cx="1236737" cy="591947"/>
          </a:xfrm>
          <a:prstGeom prst="rect">
            <a:avLst/>
          </a:prstGeom>
          <a:solidFill>
            <a:schemeClr val="accent1"/>
          </a:solidFill>
        </p:spPr>
        <p:txBody>
          <a:bodyPr anchor="ctr"/>
          <a:lstStyle/>
          <a:p>
            <a:pPr algn="ctr"/>
            <a:r>
              <a:rPr lang="en-GB" sz="2800" dirty="0">
                <a:solidFill>
                  <a:schemeClr val="bg1"/>
                </a:solidFill>
              </a:rPr>
              <a:t>DM13</a:t>
            </a:r>
          </a:p>
        </p:txBody>
      </p:sp>
      <p:sp>
        <p:nvSpPr>
          <p:cNvPr id="135" name="AutoShape 109">
            <a:extLst>
              <a:ext uri="{FF2B5EF4-FFF2-40B4-BE49-F238E27FC236}">
                <a16:creationId xmlns:a16="http://schemas.microsoft.com/office/drawing/2014/main" id="{AD0E02D5-0ECE-3DD9-1AE6-186E4EE22A13}"/>
              </a:ext>
            </a:extLst>
          </p:cNvPr>
          <p:cNvSpPr/>
          <p:nvPr/>
        </p:nvSpPr>
        <p:spPr>
          <a:xfrm>
            <a:off x="6096000" y="4997974"/>
            <a:ext cx="1236737" cy="591947"/>
          </a:xfrm>
          <a:prstGeom prst="rect">
            <a:avLst/>
          </a:prstGeom>
          <a:solidFill>
            <a:schemeClr val="accent1"/>
          </a:solidFill>
        </p:spPr>
        <p:txBody>
          <a:bodyPr anchor="ctr"/>
          <a:lstStyle/>
          <a:p>
            <a:pPr algn="ctr"/>
            <a:r>
              <a:rPr lang="en-GB" sz="2800" dirty="0">
                <a:solidFill>
                  <a:schemeClr val="bg1"/>
                </a:solidFill>
              </a:rPr>
              <a:t>DM16</a:t>
            </a:r>
          </a:p>
        </p:txBody>
      </p:sp>
      <p:sp>
        <p:nvSpPr>
          <p:cNvPr id="136" name="AutoShape 111">
            <a:extLst>
              <a:ext uri="{FF2B5EF4-FFF2-40B4-BE49-F238E27FC236}">
                <a16:creationId xmlns:a16="http://schemas.microsoft.com/office/drawing/2014/main" id="{55948F1A-6682-38DF-EC5B-CFD4DA3FB027}"/>
              </a:ext>
            </a:extLst>
          </p:cNvPr>
          <p:cNvSpPr/>
          <p:nvPr/>
        </p:nvSpPr>
        <p:spPr>
          <a:xfrm>
            <a:off x="6096000" y="4049422"/>
            <a:ext cx="1236737" cy="591947"/>
          </a:xfrm>
          <a:prstGeom prst="rect">
            <a:avLst/>
          </a:prstGeom>
          <a:solidFill>
            <a:schemeClr val="accent1"/>
          </a:solidFill>
        </p:spPr>
        <p:txBody>
          <a:bodyPr anchor="ctr"/>
          <a:lstStyle/>
          <a:p>
            <a:pPr algn="ctr"/>
            <a:r>
              <a:rPr lang="en-GB" sz="2800" dirty="0">
                <a:solidFill>
                  <a:schemeClr val="bg1"/>
                </a:solidFill>
              </a:rPr>
              <a:t>DM15</a:t>
            </a:r>
          </a:p>
        </p:txBody>
      </p:sp>
      <p:sp>
        <p:nvSpPr>
          <p:cNvPr id="137" name="AutoShape 113">
            <a:extLst>
              <a:ext uri="{FF2B5EF4-FFF2-40B4-BE49-F238E27FC236}">
                <a16:creationId xmlns:a16="http://schemas.microsoft.com/office/drawing/2014/main" id="{0A846179-3FBD-A4A1-B9BA-F38535B07468}"/>
              </a:ext>
            </a:extLst>
          </p:cNvPr>
          <p:cNvSpPr/>
          <p:nvPr/>
        </p:nvSpPr>
        <p:spPr>
          <a:xfrm>
            <a:off x="6096000" y="5946523"/>
            <a:ext cx="1236737" cy="591947"/>
          </a:xfrm>
          <a:prstGeom prst="rect">
            <a:avLst/>
          </a:prstGeom>
          <a:solidFill>
            <a:schemeClr val="accent1"/>
          </a:solidFill>
        </p:spPr>
        <p:txBody>
          <a:bodyPr anchor="ctr"/>
          <a:lstStyle/>
          <a:p>
            <a:pPr algn="ctr"/>
            <a:r>
              <a:rPr lang="en-GB" sz="2800" dirty="0">
                <a:solidFill>
                  <a:schemeClr val="bg1"/>
                </a:solidFill>
              </a:rPr>
              <a:t>DM17</a:t>
            </a:r>
          </a:p>
        </p:txBody>
      </p:sp>
      <p:sp>
        <p:nvSpPr>
          <p:cNvPr id="139" name="TextBox 138">
            <a:extLst>
              <a:ext uri="{FF2B5EF4-FFF2-40B4-BE49-F238E27FC236}">
                <a16:creationId xmlns:a16="http://schemas.microsoft.com/office/drawing/2014/main" id="{9294D5E2-3E4A-C97E-77C9-09537C6AC846}"/>
              </a:ext>
            </a:extLst>
          </p:cNvPr>
          <p:cNvSpPr txBox="1"/>
          <p:nvPr/>
        </p:nvSpPr>
        <p:spPr>
          <a:xfrm>
            <a:off x="1676399" y="290966"/>
            <a:ext cx="4140000" cy="523220"/>
          </a:xfrm>
          <a:prstGeom prst="rect">
            <a:avLst/>
          </a:prstGeom>
          <a:noFill/>
        </p:spPr>
        <p:txBody>
          <a:bodyPr wrap="square">
            <a:spAutoFit/>
          </a:bodyPr>
          <a:lstStyle/>
          <a:p>
            <a:pPr fontAlgn="base"/>
            <a:r>
              <a:rPr lang="en-GB" sz="1400" b="0" i="0" dirty="0">
                <a:effectLst/>
              </a:rPr>
              <a:t>Improving the management of diabetes in pregnancy in remote Australia </a:t>
            </a:r>
          </a:p>
        </p:txBody>
      </p:sp>
      <p:sp>
        <p:nvSpPr>
          <p:cNvPr id="141" name="TextBox 140">
            <a:extLst>
              <a:ext uri="{FF2B5EF4-FFF2-40B4-BE49-F238E27FC236}">
                <a16:creationId xmlns:a16="http://schemas.microsoft.com/office/drawing/2014/main" id="{3B3DC94D-70EC-A991-FD7D-926BA830D1B0}"/>
              </a:ext>
            </a:extLst>
          </p:cNvPr>
          <p:cNvSpPr txBox="1"/>
          <p:nvPr/>
        </p:nvSpPr>
        <p:spPr>
          <a:xfrm>
            <a:off x="1676399" y="1153030"/>
            <a:ext cx="4140000" cy="738664"/>
          </a:xfrm>
          <a:prstGeom prst="rect">
            <a:avLst/>
          </a:prstGeom>
          <a:noFill/>
        </p:spPr>
        <p:txBody>
          <a:bodyPr wrap="square">
            <a:spAutoFit/>
          </a:bodyPr>
          <a:lstStyle/>
          <a:p>
            <a:r>
              <a:rPr lang="en-GB" sz="1400" b="0" i="0" dirty="0">
                <a:effectLst/>
              </a:rPr>
              <a:t>SMART Diabetes: </a:t>
            </a:r>
            <a:r>
              <a:rPr lang="en-GB" sz="1400" b="1" i="0" dirty="0">
                <a:effectLst/>
              </a:rPr>
              <a:t>S</a:t>
            </a:r>
            <a:r>
              <a:rPr lang="en-GB" sz="1400" b="0" i="0" dirty="0">
                <a:effectLst/>
              </a:rPr>
              <a:t>ystematic </a:t>
            </a:r>
            <a:r>
              <a:rPr lang="en-GB" sz="1400" b="1" i="0" dirty="0">
                <a:effectLst/>
              </a:rPr>
              <a:t>M</a:t>
            </a:r>
            <a:r>
              <a:rPr lang="en-GB" sz="1400" b="0" i="0" dirty="0">
                <a:effectLst/>
              </a:rPr>
              <a:t>edical </a:t>
            </a:r>
            <a:r>
              <a:rPr lang="en-GB" sz="1400" b="1" i="0" dirty="0">
                <a:effectLst/>
              </a:rPr>
              <a:t>A</a:t>
            </a:r>
            <a:r>
              <a:rPr lang="en-GB" sz="1400" b="0" i="0" dirty="0">
                <a:effectLst/>
              </a:rPr>
              <a:t>ssessment, </a:t>
            </a:r>
            <a:r>
              <a:rPr lang="en-GB" sz="1400" b="1" i="0" dirty="0">
                <a:effectLst/>
              </a:rPr>
              <a:t>R</a:t>
            </a:r>
            <a:r>
              <a:rPr lang="en-GB" sz="1400" b="0" i="0" dirty="0">
                <a:effectLst/>
              </a:rPr>
              <a:t>eferral and </a:t>
            </a:r>
            <a:r>
              <a:rPr lang="en-GB" sz="1400" b="1" i="0" dirty="0">
                <a:effectLst/>
              </a:rPr>
              <a:t>T</a:t>
            </a:r>
            <a:r>
              <a:rPr lang="en-GB" sz="1400" b="0" i="0" dirty="0">
                <a:effectLst/>
              </a:rPr>
              <a:t>reatment for </a:t>
            </a:r>
            <a:r>
              <a:rPr lang="en-GB" sz="1400" b="1" i="0" dirty="0">
                <a:effectLst/>
              </a:rPr>
              <a:t>Diabetes</a:t>
            </a:r>
            <a:r>
              <a:rPr lang="en-GB" sz="1400" b="0" i="0" dirty="0">
                <a:effectLst/>
              </a:rPr>
              <a:t> care in China using Lay Family Health Promoters </a:t>
            </a:r>
            <a:endParaRPr lang="en-GB" sz="1400" dirty="0"/>
          </a:p>
        </p:txBody>
      </p:sp>
      <p:sp>
        <p:nvSpPr>
          <p:cNvPr id="143" name="TextBox 142">
            <a:extLst>
              <a:ext uri="{FF2B5EF4-FFF2-40B4-BE49-F238E27FC236}">
                <a16:creationId xmlns:a16="http://schemas.microsoft.com/office/drawing/2014/main" id="{E405EAA9-3441-A89A-0967-7EBB6A364423}"/>
              </a:ext>
            </a:extLst>
          </p:cNvPr>
          <p:cNvSpPr txBox="1"/>
          <p:nvPr/>
        </p:nvSpPr>
        <p:spPr>
          <a:xfrm>
            <a:off x="1676399" y="2171036"/>
            <a:ext cx="4140000" cy="523220"/>
          </a:xfrm>
          <a:prstGeom prst="rect">
            <a:avLst/>
          </a:prstGeom>
          <a:noFill/>
        </p:spPr>
        <p:txBody>
          <a:bodyPr wrap="square">
            <a:spAutoFit/>
          </a:bodyPr>
          <a:lstStyle/>
          <a:p>
            <a:r>
              <a:rPr lang="en-GB" sz="1400" b="0" i="0" dirty="0">
                <a:effectLst/>
              </a:rPr>
              <a:t>IINDIAGO: </a:t>
            </a:r>
            <a:r>
              <a:rPr lang="en-GB" sz="1400" b="1" i="0" dirty="0">
                <a:effectLst/>
              </a:rPr>
              <a:t>I</a:t>
            </a:r>
            <a:r>
              <a:rPr lang="en-GB" sz="1400" b="0" i="0" dirty="0">
                <a:effectLst/>
              </a:rPr>
              <a:t>ntegrated </a:t>
            </a:r>
            <a:r>
              <a:rPr lang="en-GB" sz="1400" b="1" i="0" dirty="0" err="1">
                <a:effectLst/>
              </a:rPr>
              <a:t>IN</a:t>
            </a:r>
            <a:r>
              <a:rPr lang="en-GB" sz="1400" b="0" i="0" dirty="0" err="1">
                <a:effectLst/>
              </a:rPr>
              <a:t>tervention</a:t>
            </a:r>
            <a:r>
              <a:rPr lang="en-GB" sz="1400" b="0" i="0" dirty="0">
                <a:effectLst/>
              </a:rPr>
              <a:t> for </a:t>
            </a:r>
            <a:r>
              <a:rPr lang="en-GB" sz="1400" b="1" i="0" dirty="0" err="1">
                <a:effectLst/>
              </a:rPr>
              <a:t>DIA</a:t>
            </a:r>
            <a:r>
              <a:rPr lang="en-GB" sz="1400" b="0" i="0" dirty="0" err="1">
                <a:effectLst/>
              </a:rPr>
              <a:t>betes</a:t>
            </a:r>
            <a:r>
              <a:rPr lang="en-GB" sz="1400" b="0" i="0" dirty="0">
                <a:effectLst/>
              </a:rPr>
              <a:t> </a:t>
            </a:r>
            <a:r>
              <a:rPr lang="en-GB" sz="1400" b="0" i="0" dirty="0" err="1">
                <a:effectLst/>
              </a:rPr>
              <a:t>r</a:t>
            </a:r>
            <a:r>
              <a:rPr lang="en-GB" sz="1400" b="1" i="0" dirty="0" err="1">
                <a:effectLst/>
              </a:rPr>
              <a:t>I</a:t>
            </a:r>
            <a:r>
              <a:rPr lang="en-GB" sz="1400" b="0" i="0" dirty="0" err="1">
                <a:effectLst/>
              </a:rPr>
              <a:t>sk</a:t>
            </a:r>
            <a:r>
              <a:rPr lang="en-GB" sz="1400" b="0" i="0" dirty="0">
                <a:effectLst/>
              </a:rPr>
              <a:t> after </a:t>
            </a:r>
            <a:r>
              <a:rPr lang="en-GB" sz="1400" b="1" i="0" dirty="0" err="1">
                <a:effectLst/>
              </a:rPr>
              <a:t>G</a:t>
            </a:r>
            <a:r>
              <a:rPr lang="en-GB" sz="1400" b="0" i="0" dirty="0" err="1">
                <a:effectLst/>
              </a:rPr>
              <a:t>estati</a:t>
            </a:r>
            <a:r>
              <a:rPr lang="en-GB" sz="1400" b="1" i="0" dirty="0" err="1">
                <a:effectLst/>
              </a:rPr>
              <a:t>O</a:t>
            </a:r>
            <a:r>
              <a:rPr lang="en-GB" sz="1400" b="0" i="0" dirty="0" err="1">
                <a:effectLst/>
              </a:rPr>
              <a:t>nal</a:t>
            </a:r>
            <a:r>
              <a:rPr lang="en-GB" sz="1400" b="0" i="0" dirty="0">
                <a:effectLst/>
              </a:rPr>
              <a:t> diabetes</a:t>
            </a:r>
            <a:endParaRPr lang="en-GB" sz="1400" dirty="0"/>
          </a:p>
        </p:txBody>
      </p:sp>
      <p:sp>
        <p:nvSpPr>
          <p:cNvPr id="145" name="TextBox 144">
            <a:extLst>
              <a:ext uri="{FF2B5EF4-FFF2-40B4-BE49-F238E27FC236}">
                <a16:creationId xmlns:a16="http://schemas.microsoft.com/office/drawing/2014/main" id="{94157C4B-9378-21BB-7105-D964BADC1135}"/>
              </a:ext>
            </a:extLst>
          </p:cNvPr>
          <p:cNvSpPr txBox="1"/>
          <p:nvPr/>
        </p:nvSpPr>
        <p:spPr>
          <a:xfrm>
            <a:off x="1676398" y="3138764"/>
            <a:ext cx="4140000" cy="523220"/>
          </a:xfrm>
          <a:prstGeom prst="rect">
            <a:avLst/>
          </a:prstGeom>
          <a:noFill/>
        </p:spPr>
        <p:txBody>
          <a:bodyPr wrap="square">
            <a:spAutoFit/>
          </a:bodyPr>
          <a:lstStyle/>
          <a:p>
            <a:r>
              <a:rPr lang="en-GB" sz="1400" b="0" i="0" dirty="0">
                <a:effectLst/>
              </a:rPr>
              <a:t>CHAPP: </a:t>
            </a:r>
            <a:r>
              <a:rPr lang="en-GB" sz="1400" b="1" i="0" dirty="0">
                <a:effectLst/>
              </a:rPr>
              <a:t>C</a:t>
            </a:r>
            <a:r>
              <a:rPr lang="en-GB" sz="1400" b="0" i="0" dirty="0">
                <a:effectLst/>
              </a:rPr>
              <a:t>ommunity </a:t>
            </a:r>
            <a:r>
              <a:rPr lang="en-GB" sz="1400" b="1" i="0" dirty="0">
                <a:effectLst/>
              </a:rPr>
              <a:t>H</a:t>
            </a:r>
            <a:r>
              <a:rPr lang="en-GB" sz="1400" b="0" i="0" dirty="0">
                <a:effectLst/>
              </a:rPr>
              <a:t>ealth </a:t>
            </a:r>
            <a:r>
              <a:rPr lang="en-GB" sz="1400" b="1" i="0" dirty="0">
                <a:effectLst/>
              </a:rPr>
              <a:t>A</a:t>
            </a:r>
            <a:r>
              <a:rPr lang="en-GB" sz="1400" b="0" i="0" dirty="0">
                <a:effectLst/>
              </a:rPr>
              <a:t>ssessment </a:t>
            </a:r>
            <a:r>
              <a:rPr lang="en-GB" sz="1400" b="1" i="0" dirty="0">
                <a:effectLst/>
              </a:rPr>
              <a:t>P</a:t>
            </a:r>
            <a:r>
              <a:rPr lang="en-GB" sz="1400" b="0" i="0" dirty="0">
                <a:effectLst/>
              </a:rPr>
              <a:t>rogram in the </a:t>
            </a:r>
            <a:r>
              <a:rPr lang="en-GB" sz="1400" b="1" i="0" dirty="0">
                <a:effectLst/>
              </a:rPr>
              <a:t>P</a:t>
            </a:r>
            <a:r>
              <a:rPr lang="en-GB" sz="1400" b="0" i="0" dirty="0">
                <a:effectLst/>
              </a:rPr>
              <a:t>hilippines </a:t>
            </a:r>
            <a:endParaRPr lang="en-GB" sz="1400" dirty="0"/>
          </a:p>
        </p:txBody>
      </p:sp>
      <p:sp>
        <p:nvSpPr>
          <p:cNvPr id="147" name="TextBox 146">
            <a:extLst>
              <a:ext uri="{FF2B5EF4-FFF2-40B4-BE49-F238E27FC236}">
                <a16:creationId xmlns:a16="http://schemas.microsoft.com/office/drawing/2014/main" id="{0BB696ED-0C4A-C433-238A-DFD95D9046A6}"/>
              </a:ext>
            </a:extLst>
          </p:cNvPr>
          <p:cNvSpPr txBox="1"/>
          <p:nvPr/>
        </p:nvSpPr>
        <p:spPr>
          <a:xfrm>
            <a:off x="1676397" y="3971469"/>
            <a:ext cx="4140000" cy="738664"/>
          </a:xfrm>
          <a:prstGeom prst="rect">
            <a:avLst/>
          </a:prstGeom>
          <a:noFill/>
        </p:spPr>
        <p:txBody>
          <a:bodyPr wrap="square">
            <a:spAutoFit/>
          </a:bodyPr>
          <a:lstStyle/>
          <a:p>
            <a:r>
              <a:rPr lang="en-GB" sz="1400" b="0" i="0" dirty="0">
                <a:effectLst/>
              </a:rPr>
              <a:t>SMART2D: A people-centred approach through </a:t>
            </a:r>
            <a:r>
              <a:rPr lang="en-GB" sz="1400" b="1" i="0" dirty="0">
                <a:effectLst/>
              </a:rPr>
              <a:t>S</a:t>
            </a:r>
            <a:r>
              <a:rPr lang="en-GB" sz="1400" b="0" i="0" dirty="0">
                <a:effectLst/>
              </a:rPr>
              <a:t>elf-</a:t>
            </a:r>
            <a:r>
              <a:rPr lang="en-GB" sz="1400" b="1" i="0" dirty="0" err="1">
                <a:effectLst/>
              </a:rPr>
              <a:t>MA</a:t>
            </a:r>
            <a:r>
              <a:rPr lang="en-GB" sz="1400" b="0" i="0" dirty="0" err="1">
                <a:effectLst/>
              </a:rPr>
              <a:t>nagement</a:t>
            </a:r>
            <a:r>
              <a:rPr lang="en-GB" sz="1400" b="0" i="0" dirty="0">
                <a:effectLst/>
              </a:rPr>
              <a:t> and </a:t>
            </a:r>
            <a:r>
              <a:rPr lang="en-GB" sz="1400" b="1" i="0" dirty="0">
                <a:effectLst/>
              </a:rPr>
              <a:t>R</a:t>
            </a:r>
            <a:r>
              <a:rPr lang="en-GB" sz="1400" b="0" i="0" dirty="0">
                <a:effectLst/>
              </a:rPr>
              <a:t>eciprocal learning for the prevention and management of </a:t>
            </a:r>
            <a:r>
              <a:rPr lang="en-GB" sz="1400" b="1" i="0" dirty="0">
                <a:effectLst/>
              </a:rPr>
              <a:t>T</a:t>
            </a:r>
            <a:r>
              <a:rPr lang="en-GB" sz="1400" b="0" i="0" dirty="0">
                <a:effectLst/>
              </a:rPr>
              <a:t>ype </a:t>
            </a:r>
            <a:r>
              <a:rPr lang="en-GB" sz="1400" b="1" i="0" dirty="0">
                <a:effectLst/>
              </a:rPr>
              <a:t>2</a:t>
            </a:r>
            <a:r>
              <a:rPr lang="en-GB" sz="1400" b="0" i="0" dirty="0">
                <a:effectLst/>
              </a:rPr>
              <a:t> </a:t>
            </a:r>
            <a:r>
              <a:rPr lang="en-GB" sz="1400" b="1" i="0" dirty="0">
                <a:effectLst/>
              </a:rPr>
              <a:t>D</a:t>
            </a:r>
            <a:r>
              <a:rPr lang="en-GB" sz="1400" b="0" i="0" dirty="0">
                <a:effectLst/>
              </a:rPr>
              <a:t>iabetes </a:t>
            </a:r>
            <a:endParaRPr lang="en-GB" sz="1400" dirty="0"/>
          </a:p>
        </p:txBody>
      </p:sp>
      <p:sp>
        <p:nvSpPr>
          <p:cNvPr id="149" name="TextBox 148">
            <a:extLst>
              <a:ext uri="{FF2B5EF4-FFF2-40B4-BE49-F238E27FC236}">
                <a16:creationId xmlns:a16="http://schemas.microsoft.com/office/drawing/2014/main" id="{2BEFC38C-2310-1F3D-1F08-DB1EAFD100DC}"/>
              </a:ext>
            </a:extLst>
          </p:cNvPr>
          <p:cNvSpPr txBox="1"/>
          <p:nvPr/>
        </p:nvSpPr>
        <p:spPr>
          <a:xfrm>
            <a:off x="1676396" y="5032337"/>
            <a:ext cx="4140000" cy="523220"/>
          </a:xfrm>
          <a:prstGeom prst="rect">
            <a:avLst/>
          </a:prstGeom>
          <a:noFill/>
        </p:spPr>
        <p:txBody>
          <a:bodyPr wrap="square">
            <a:spAutoFit/>
          </a:bodyPr>
          <a:lstStyle/>
          <a:p>
            <a:r>
              <a:rPr lang="en-GB" sz="1400" b="0" i="0" dirty="0">
                <a:effectLst/>
              </a:rPr>
              <a:t>Feel4Diabetes (</a:t>
            </a:r>
            <a:r>
              <a:rPr lang="en-GB" sz="1400" b="1" i="0" dirty="0">
                <a:effectLst/>
              </a:rPr>
              <a:t>F</a:t>
            </a:r>
            <a:r>
              <a:rPr lang="en-GB" sz="1400" b="0" i="0" dirty="0">
                <a:effectLst/>
              </a:rPr>
              <a:t>amilies across </a:t>
            </a:r>
            <a:r>
              <a:rPr lang="en-GB" sz="1400" b="1" i="0" dirty="0">
                <a:effectLst/>
              </a:rPr>
              <a:t>E</a:t>
            </a:r>
            <a:r>
              <a:rPr lang="en-GB" sz="1400" b="0" i="0" dirty="0">
                <a:effectLst/>
              </a:rPr>
              <a:t>urope following a </a:t>
            </a:r>
            <a:r>
              <a:rPr lang="en-GB" sz="1400" b="0" i="0" dirty="0" err="1">
                <a:effectLst/>
              </a:rPr>
              <a:t>h</a:t>
            </a:r>
            <a:r>
              <a:rPr lang="en-GB" sz="1400" b="1" i="0" dirty="0" err="1">
                <a:effectLst/>
              </a:rPr>
              <a:t>E</a:t>
            </a:r>
            <a:r>
              <a:rPr lang="en-GB" sz="1400" b="0" i="0" dirty="0" err="1">
                <a:effectLst/>
              </a:rPr>
              <a:t>althy</a:t>
            </a:r>
            <a:r>
              <a:rPr lang="en-GB" sz="1400" b="0" i="0" dirty="0">
                <a:effectLst/>
              </a:rPr>
              <a:t> </a:t>
            </a:r>
            <a:r>
              <a:rPr lang="en-GB" sz="1400" b="1" i="0" dirty="0">
                <a:effectLst/>
              </a:rPr>
              <a:t>L</a:t>
            </a:r>
            <a:r>
              <a:rPr lang="en-GB" sz="1400" b="0" i="0" dirty="0">
                <a:effectLst/>
              </a:rPr>
              <a:t>ifestyle </a:t>
            </a:r>
            <a:r>
              <a:rPr lang="en-GB" sz="1400" b="1" i="0" dirty="0">
                <a:effectLst/>
              </a:rPr>
              <a:t>4</a:t>
            </a:r>
            <a:r>
              <a:rPr lang="en-GB" sz="1400" b="0" i="0" dirty="0">
                <a:effectLst/>
              </a:rPr>
              <a:t> </a:t>
            </a:r>
            <a:r>
              <a:rPr lang="en-GB" sz="1400" b="1" i="0" dirty="0">
                <a:effectLst/>
              </a:rPr>
              <a:t>Diabetes</a:t>
            </a:r>
            <a:r>
              <a:rPr lang="en-GB" sz="1400" b="0" i="0" dirty="0">
                <a:effectLst/>
              </a:rPr>
              <a:t> prevention</a:t>
            </a:r>
            <a:endParaRPr lang="en-GB" sz="1400" dirty="0"/>
          </a:p>
        </p:txBody>
      </p:sp>
      <p:sp>
        <p:nvSpPr>
          <p:cNvPr id="151" name="TextBox 150">
            <a:extLst>
              <a:ext uri="{FF2B5EF4-FFF2-40B4-BE49-F238E27FC236}">
                <a16:creationId xmlns:a16="http://schemas.microsoft.com/office/drawing/2014/main" id="{3A3357DE-0248-84FA-4D29-B72DFF435CCF}"/>
              </a:ext>
            </a:extLst>
          </p:cNvPr>
          <p:cNvSpPr txBox="1"/>
          <p:nvPr/>
        </p:nvSpPr>
        <p:spPr>
          <a:xfrm>
            <a:off x="1676396" y="5980218"/>
            <a:ext cx="4140000" cy="523220"/>
          </a:xfrm>
          <a:prstGeom prst="rect">
            <a:avLst/>
          </a:prstGeom>
          <a:noFill/>
        </p:spPr>
        <p:txBody>
          <a:bodyPr wrap="square">
            <a:spAutoFit/>
          </a:bodyPr>
          <a:lstStyle/>
          <a:p>
            <a:r>
              <a:rPr lang="en-GB" sz="1400" b="0" i="0" dirty="0">
                <a:effectLst/>
              </a:rPr>
              <a:t>Desarrollo de </a:t>
            </a:r>
            <a:r>
              <a:rPr lang="en-GB" sz="1400" b="0" i="0" dirty="0" err="1">
                <a:effectLst/>
              </a:rPr>
              <a:t>una</a:t>
            </a:r>
            <a:r>
              <a:rPr lang="en-GB" sz="1400" b="0" i="0" dirty="0">
                <a:effectLst/>
              </a:rPr>
              <a:t> red social </a:t>
            </a:r>
            <a:r>
              <a:rPr lang="en-GB" sz="1400" b="0" i="0" dirty="0" err="1">
                <a:effectLst/>
              </a:rPr>
              <a:t>interactiva</a:t>
            </a:r>
            <a:r>
              <a:rPr lang="en-GB" sz="1400" b="0" i="0" dirty="0">
                <a:effectLst/>
              </a:rPr>
              <a:t> para </a:t>
            </a:r>
            <a:r>
              <a:rPr lang="en-GB" sz="1400" b="0" i="0" dirty="0" err="1">
                <a:effectLst/>
              </a:rPr>
              <a:t>el</a:t>
            </a:r>
            <a:r>
              <a:rPr lang="en-GB" sz="1400" b="0" i="0" dirty="0">
                <a:effectLst/>
              </a:rPr>
              <a:t> control </a:t>
            </a:r>
            <a:r>
              <a:rPr lang="en-GB" sz="1400" b="0" i="0" dirty="0" err="1">
                <a:effectLst/>
              </a:rPr>
              <a:t>metabolico</a:t>
            </a:r>
            <a:r>
              <a:rPr lang="en-GB" sz="1400" b="0" i="0" dirty="0">
                <a:effectLst/>
              </a:rPr>
              <a:t> de los </a:t>
            </a:r>
            <a:r>
              <a:rPr lang="en-GB" sz="1400" b="0" i="0" dirty="0" err="1">
                <a:effectLst/>
              </a:rPr>
              <a:t>pacientes</a:t>
            </a:r>
            <a:r>
              <a:rPr lang="en-GB" sz="1400" b="0" i="0" dirty="0">
                <a:effectLst/>
              </a:rPr>
              <a:t> con diabetes </a:t>
            </a:r>
            <a:endParaRPr lang="en-GB" sz="1400" dirty="0"/>
          </a:p>
        </p:txBody>
      </p:sp>
      <p:sp>
        <p:nvSpPr>
          <p:cNvPr id="153" name="TextBox 152">
            <a:extLst>
              <a:ext uri="{FF2B5EF4-FFF2-40B4-BE49-F238E27FC236}">
                <a16:creationId xmlns:a16="http://schemas.microsoft.com/office/drawing/2014/main" id="{5774616B-5A58-951C-7247-484B596DDF59}"/>
              </a:ext>
            </a:extLst>
          </p:cNvPr>
          <p:cNvSpPr txBox="1"/>
          <p:nvPr/>
        </p:nvSpPr>
        <p:spPr>
          <a:xfrm>
            <a:off x="7332737" y="136252"/>
            <a:ext cx="4686543" cy="830997"/>
          </a:xfrm>
          <a:prstGeom prst="rect">
            <a:avLst/>
          </a:prstGeom>
          <a:noFill/>
        </p:spPr>
        <p:txBody>
          <a:bodyPr wrap="square">
            <a:spAutoFit/>
          </a:bodyPr>
          <a:lstStyle/>
          <a:p>
            <a:r>
              <a:rPr lang="en-GB" sz="1200" b="0" i="0" dirty="0">
                <a:effectLst/>
              </a:rPr>
              <a:t>Desarrollo y </a:t>
            </a:r>
            <a:r>
              <a:rPr lang="en-GB" sz="1200" b="0" i="0" dirty="0" err="1">
                <a:effectLst/>
              </a:rPr>
              <a:t>validación</a:t>
            </a:r>
            <a:r>
              <a:rPr lang="en-GB" sz="1200" b="0" i="0" dirty="0">
                <a:effectLst/>
              </a:rPr>
              <a:t> de un software </a:t>
            </a:r>
            <a:r>
              <a:rPr lang="en-GB" sz="1200" b="0" i="0" dirty="0" err="1">
                <a:effectLst/>
              </a:rPr>
              <a:t>ligado</a:t>
            </a:r>
            <a:r>
              <a:rPr lang="en-GB" sz="1200" b="0" i="0" dirty="0">
                <a:effectLst/>
              </a:rPr>
              <a:t> a un portal de internet que </a:t>
            </a:r>
            <a:r>
              <a:rPr lang="en-GB" sz="1200" b="0" i="0" dirty="0" err="1">
                <a:effectLst/>
              </a:rPr>
              <a:t>facilite</a:t>
            </a:r>
            <a:r>
              <a:rPr lang="en-GB" sz="1200" b="0" i="0" dirty="0">
                <a:effectLst/>
              </a:rPr>
              <a:t> </a:t>
            </a:r>
            <a:r>
              <a:rPr lang="en-GB" sz="1200" b="0" i="0" dirty="0" err="1">
                <a:effectLst/>
              </a:rPr>
              <a:t>el</a:t>
            </a:r>
            <a:r>
              <a:rPr lang="en-GB" sz="1200" b="0" i="0" dirty="0">
                <a:effectLst/>
              </a:rPr>
              <a:t> </a:t>
            </a:r>
            <a:r>
              <a:rPr lang="en-GB" sz="1200" b="0" i="0" dirty="0" err="1">
                <a:effectLst/>
              </a:rPr>
              <a:t>tratamiento</a:t>
            </a:r>
            <a:r>
              <a:rPr lang="en-GB" sz="1200" b="0" i="0" dirty="0">
                <a:effectLst/>
              </a:rPr>
              <a:t> </a:t>
            </a:r>
            <a:r>
              <a:rPr lang="en-GB" sz="1200" b="0" i="0" dirty="0" err="1">
                <a:effectLst/>
              </a:rPr>
              <a:t>médico</a:t>
            </a:r>
            <a:r>
              <a:rPr lang="en-GB" sz="1200" b="0" i="0" dirty="0">
                <a:effectLst/>
              </a:rPr>
              <a:t> y </a:t>
            </a:r>
            <a:r>
              <a:rPr lang="en-GB" sz="1200" b="0" i="0" dirty="0" err="1">
                <a:effectLst/>
              </a:rPr>
              <a:t>el</a:t>
            </a:r>
            <a:r>
              <a:rPr lang="en-GB" sz="1200" b="0" i="0" dirty="0">
                <a:effectLst/>
              </a:rPr>
              <a:t> </a:t>
            </a:r>
            <a:r>
              <a:rPr lang="en-GB" sz="1200" b="0" i="0" dirty="0" err="1">
                <a:effectLst/>
              </a:rPr>
              <a:t>empoderamiento</a:t>
            </a:r>
            <a:r>
              <a:rPr lang="en-GB" sz="1200" b="0" i="0" dirty="0">
                <a:effectLst/>
              </a:rPr>
              <a:t> del </a:t>
            </a:r>
            <a:r>
              <a:rPr lang="en-GB" sz="1200" b="0" i="0" dirty="0" err="1">
                <a:effectLst/>
              </a:rPr>
              <a:t>paciente</a:t>
            </a:r>
            <a:r>
              <a:rPr lang="en-GB" sz="1200" b="0" i="0" dirty="0">
                <a:effectLst/>
              </a:rPr>
              <a:t> con diabetes </a:t>
            </a:r>
            <a:r>
              <a:rPr lang="en-GB" sz="1200" b="0" i="0" dirty="0" err="1">
                <a:effectLst/>
              </a:rPr>
              <a:t>tipo</a:t>
            </a:r>
            <a:r>
              <a:rPr lang="en-GB" sz="1200" b="0" i="0" dirty="0">
                <a:effectLst/>
              </a:rPr>
              <a:t> 2, la </a:t>
            </a:r>
            <a:r>
              <a:rPr lang="en-GB" sz="1200" b="0" i="0" dirty="0" err="1">
                <a:effectLst/>
              </a:rPr>
              <a:t>interacción</a:t>
            </a:r>
            <a:r>
              <a:rPr lang="en-GB" sz="1200" b="0" i="0" dirty="0">
                <a:effectLst/>
              </a:rPr>
              <a:t> con </a:t>
            </a:r>
            <a:r>
              <a:rPr lang="en-GB" sz="1200" b="0" i="0" dirty="0" err="1">
                <a:effectLst/>
              </a:rPr>
              <a:t>el</a:t>
            </a:r>
            <a:r>
              <a:rPr lang="en-GB" sz="1200" b="0" i="0" dirty="0">
                <a:effectLst/>
              </a:rPr>
              <a:t> personal </a:t>
            </a:r>
            <a:r>
              <a:rPr lang="en-GB" sz="1200" b="0" i="0" dirty="0" err="1">
                <a:effectLst/>
              </a:rPr>
              <a:t>médico</a:t>
            </a:r>
            <a:r>
              <a:rPr lang="en-GB" sz="1200" b="0" i="0" dirty="0">
                <a:effectLst/>
              </a:rPr>
              <a:t> y la </a:t>
            </a:r>
            <a:r>
              <a:rPr lang="en-GB" sz="1200" b="0" i="0" dirty="0" err="1">
                <a:effectLst/>
              </a:rPr>
              <a:t>generación</a:t>
            </a:r>
            <a:r>
              <a:rPr lang="en-GB" sz="1200" b="0" i="0" dirty="0">
                <a:effectLst/>
              </a:rPr>
              <a:t> de un </a:t>
            </a:r>
            <a:r>
              <a:rPr lang="en-GB" sz="1200" b="0" i="0" dirty="0" err="1">
                <a:effectLst/>
              </a:rPr>
              <a:t>registro</a:t>
            </a:r>
            <a:r>
              <a:rPr lang="en-GB" sz="1200" b="0" i="0" dirty="0">
                <a:effectLst/>
              </a:rPr>
              <a:t> </a:t>
            </a:r>
            <a:r>
              <a:rPr lang="en-GB" sz="1200" b="0" i="0" dirty="0" err="1">
                <a:effectLst/>
              </a:rPr>
              <a:t>en</a:t>
            </a:r>
            <a:r>
              <a:rPr lang="en-GB" sz="1200" b="0" i="0" dirty="0">
                <a:effectLst/>
              </a:rPr>
              <a:t> </a:t>
            </a:r>
            <a:r>
              <a:rPr lang="en-GB" sz="1200" b="0" i="0" dirty="0" err="1">
                <a:effectLst/>
              </a:rPr>
              <a:t>tiempo</a:t>
            </a:r>
            <a:r>
              <a:rPr lang="en-GB" sz="1200" b="0" i="0" dirty="0">
                <a:effectLst/>
              </a:rPr>
              <a:t> real </a:t>
            </a:r>
            <a:endParaRPr lang="en-GB" sz="1200" dirty="0"/>
          </a:p>
        </p:txBody>
      </p:sp>
      <p:sp>
        <p:nvSpPr>
          <p:cNvPr id="156" name="TextBox 155">
            <a:extLst>
              <a:ext uri="{FF2B5EF4-FFF2-40B4-BE49-F238E27FC236}">
                <a16:creationId xmlns:a16="http://schemas.microsoft.com/office/drawing/2014/main" id="{FB45DFA2-A0FA-9CB0-8D14-C374404D014C}"/>
              </a:ext>
            </a:extLst>
          </p:cNvPr>
          <p:cNvSpPr txBox="1"/>
          <p:nvPr/>
        </p:nvSpPr>
        <p:spPr>
          <a:xfrm>
            <a:off x="7332737" y="1153030"/>
            <a:ext cx="4140000" cy="738664"/>
          </a:xfrm>
          <a:prstGeom prst="rect">
            <a:avLst/>
          </a:prstGeom>
          <a:noFill/>
        </p:spPr>
        <p:txBody>
          <a:bodyPr wrap="square">
            <a:spAutoFit/>
          </a:bodyPr>
          <a:lstStyle/>
          <a:p>
            <a:r>
              <a:rPr lang="en-GB" sz="1400" b="0" i="0" dirty="0">
                <a:effectLst/>
              </a:rPr>
              <a:t>Mobile phone text-messaging to support treatment for people with type 2 diabetes in sub-Saharan Africa: a pragmatic individually randomised trial </a:t>
            </a:r>
            <a:endParaRPr lang="en-GB" sz="1400" dirty="0"/>
          </a:p>
        </p:txBody>
      </p:sp>
      <p:sp>
        <p:nvSpPr>
          <p:cNvPr id="158" name="TextBox 157">
            <a:extLst>
              <a:ext uri="{FF2B5EF4-FFF2-40B4-BE49-F238E27FC236}">
                <a16:creationId xmlns:a16="http://schemas.microsoft.com/office/drawing/2014/main" id="{0D1FA1F8-3D4A-2840-E99C-58A050B18920}"/>
              </a:ext>
            </a:extLst>
          </p:cNvPr>
          <p:cNvSpPr txBox="1"/>
          <p:nvPr/>
        </p:nvSpPr>
        <p:spPr>
          <a:xfrm>
            <a:off x="7332738" y="2125125"/>
            <a:ext cx="4140000" cy="738664"/>
          </a:xfrm>
          <a:prstGeom prst="rect">
            <a:avLst/>
          </a:prstGeom>
          <a:noFill/>
        </p:spPr>
        <p:txBody>
          <a:bodyPr wrap="square">
            <a:spAutoFit/>
          </a:bodyPr>
          <a:lstStyle/>
          <a:p>
            <a:r>
              <a:rPr lang="en-GB" sz="1400" b="0" i="0" dirty="0">
                <a:effectLst/>
              </a:rPr>
              <a:t>The Bangladesh D-Magic Trial: </a:t>
            </a:r>
            <a:r>
              <a:rPr lang="en-GB" sz="1400" b="1" i="0" dirty="0">
                <a:effectLst/>
              </a:rPr>
              <a:t>D</a:t>
            </a:r>
            <a:r>
              <a:rPr lang="en-GB" sz="1400" b="0" i="0" dirty="0">
                <a:effectLst/>
              </a:rPr>
              <a:t>iabetes </a:t>
            </a:r>
            <a:r>
              <a:rPr lang="en-GB" sz="1400" b="1" i="0" dirty="0">
                <a:effectLst/>
              </a:rPr>
              <a:t>M</a:t>
            </a:r>
            <a:r>
              <a:rPr lang="en-GB" sz="1400" b="0" i="0" dirty="0">
                <a:effectLst/>
              </a:rPr>
              <a:t>ellitus </a:t>
            </a:r>
            <a:r>
              <a:rPr lang="en-GB" sz="1400" b="1" i="0" dirty="0">
                <a:effectLst/>
              </a:rPr>
              <a:t>A</a:t>
            </a:r>
            <a:r>
              <a:rPr lang="en-GB" sz="1400" b="0" i="0" dirty="0">
                <a:effectLst/>
              </a:rPr>
              <a:t>ction through </a:t>
            </a:r>
            <a:r>
              <a:rPr lang="en-GB" sz="1400" b="1" i="0" dirty="0">
                <a:effectLst/>
              </a:rPr>
              <a:t>G</a:t>
            </a:r>
            <a:r>
              <a:rPr lang="en-GB" sz="1400" b="0" i="0" dirty="0">
                <a:effectLst/>
              </a:rPr>
              <a:t>roups or </a:t>
            </a:r>
            <a:r>
              <a:rPr lang="en-GB" sz="1400" b="1" i="0" dirty="0">
                <a:effectLst/>
              </a:rPr>
              <a:t>I</a:t>
            </a:r>
            <a:r>
              <a:rPr lang="en-GB" sz="1400" b="0" i="0" dirty="0">
                <a:effectLst/>
              </a:rPr>
              <a:t>nformation for better </a:t>
            </a:r>
            <a:r>
              <a:rPr lang="en-GB" sz="1400" b="1" i="0" dirty="0">
                <a:effectLst/>
              </a:rPr>
              <a:t>C</a:t>
            </a:r>
            <a:r>
              <a:rPr lang="en-GB" sz="1400" b="0" i="0" dirty="0">
                <a:effectLst/>
              </a:rPr>
              <a:t>ontrol </a:t>
            </a:r>
            <a:endParaRPr lang="en-GB" sz="1400" dirty="0"/>
          </a:p>
        </p:txBody>
      </p:sp>
      <p:sp>
        <p:nvSpPr>
          <p:cNvPr id="160" name="TextBox 159">
            <a:extLst>
              <a:ext uri="{FF2B5EF4-FFF2-40B4-BE49-F238E27FC236}">
                <a16:creationId xmlns:a16="http://schemas.microsoft.com/office/drawing/2014/main" id="{0F3EE1BB-B39B-34C8-3446-F1FDD5C1D164}"/>
              </a:ext>
            </a:extLst>
          </p:cNvPr>
          <p:cNvSpPr txBox="1"/>
          <p:nvPr/>
        </p:nvSpPr>
        <p:spPr>
          <a:xfrm>
            <a:off x="7332737" y="3128134"/>
            <a:ext cx="4140000" cy="523220"/>
          </a:xfrm>
          <a:prstGeom prst="rect">
            <a:avLst/>
          </a:prstGeom>
          <a:noFill/>
        </p:spPr>
        <p:txBody>
          <a:bodyPr wrap="square">
            <a:spAutoFit/>
          </a:bodyPr>
          <a:lstStyle/>
          <a:p>
            <a:r>
              <a:rPr lang="en-GB" sz="1400" b="0" i="0" dirty="0">
                <a:effectLst/>
              </a:rPr>
              <a:t>Implementation of foot thermometry and SMS to prevent diabetic foot ulcer </a:t>
            </a:r>
            <a:endParaRPr lang="en-GB" sz="1400" dirty="0"/>
          </a:p>
        </p:txBody>
      </p:sp>
      <p:sp>
        <p:nvSpPr>
          <p:cNvPr id="162" name="TextBox 161">
            <a:extLst>
              <a:ext uri="{FF2B5EF4-FFF2-40B4-BE49-F238E27FC236}">
                <a16:creationId xmlns:a16="http://schemas.microsoft.com/office/drawing/2014/main" id="{27872B3E-80B1-C2D8-C7B2-FDC746FBDCE4}"/>
              </a:ext>
            </a:extLst>
          </p:cNvPr>
          <p:cNvSpPr txBox="1"/>
          <p:nvPr/>
        </p:nvSpPr>
        <p:spPr>
          <a:xfrm>
            <a:off x="7332737" y="4095051"/>
            <a:ext cx="4140000" cy="523220"/>
          </a:xfrm>
          <a:prstGeom prst="rect">
            <a:avLst/>
          </a:prstGeom>
          <a:noFill/>
        </p:spPr>
        <p:txBody>
          <a:bodyPr wrap="square">
            <a:spAutoFit/>
          </a:bodyPr>
          <a:lstStyle/>
          <a:p>
            <a:pPr fontAlgn="base"/>
            <a:r>
              <a:rPr lang="en-GB" sz="1400" b="0" i="0" dirty="0">
                <a:effectLst/>
              </a:rPr>
              <a:t>BIGPIC: </a:t>
            </a:r>
            <a:r>
              <a:rPr lang="en-GB" sz="1400" b="1" i="0" dirty="0">
                <a:effectLst/>
              </a:rPr>
              <a:t>B</a:t>
            </a:r>
            <a:r>
              <a:rPr lang="en-GB" sz="1400" b="0" i="0" dirty="0">
                <a:effectLst/>
              </a:rPr>
              <a:t>ridging </a:t>
            </a:r>
            <a:r>
              <a:rPr lang="en-GB" sz="1400" b="1" i="0" dirty="0">
                <a:effectLst/>
              </a:rPr>
              <a:t>I</a:t>
            </a:r>
            <a:r>
              <a:rPr lang="en-GB" sz="1400" b="0" i="0" dirty="0">
                <a:effectLst/>
              </a:rPr>
              <a:t>ncome </a:t>
            </a:r>
            <a:r>
              <a:rPr lang="en-GB" sz="1400" b="1" i="0" dirty="0">
                <a:effectLst/>
              </a:rPr>
              <a:t>G</a:t>
            </a:r>
            <a:r>
              <a:rPr lang="en-GB" sz="1400" b="0" i="0" dirty="0">
                <a:effectLst/>
              </a:rPr>
              <a:t>eneration with </a:t>
            </a:r>
            <a:r>
              <a:rPr lang="en-GB" sz="1400" b="1" i="0" dirty="0">
                <a:effectLst/>
              </a:rPr>
              <a:t>G</a:t>
            </a:r>
            <a:r>
              <a:rPr lang="en-GB" sz="1400" b="0" i="0" dirty="0">
                <a:effectLst/>
              </a:rPr>
              <a:t>roup </a:t>
            </a:r>
            <a:r>
              <a:rPr lang="en-GB" sz="1400" b="1" i="0" dirty="0">
                <a:effectLst/>
              </a:rPr>
              <a:t>I</a:t>
            </a:r>
            <a:r>
              <a:rPr lang="en-GB" sz="1400" b="0" i="0" dirty="0">
                <a:effectLst/>
              </a:rPr>
              <a:t>ntegrated </a:t>
            </a:r>
            <a:r>
              <a:rPr lang="en-GB" sz="1400" b="1" i="0" dirty="0">
                <a:effectLst/>
              </a:rPr>
              <a:t>C</a:t>
            </a:r>
            <a:r>
              <a:rPr lang="en-GB" sz="1400" b="0" i="0" dirty="0">
                <a:effectLst/>
              </a:rPr>
              <a:t>are </a:t>
            </a:r>
          </a:p>
        </p:txBody>
      </p:sp>
      <p:sp>
        <p:nvSpPr>
          <p:cNvPr id="164" name="TextBox 163">
            <a:extLst>
              <a:ext uri="{FF2B5EF4-FFF2-40B4-BE49-F238E27FC236}">
                <a16:creationId xmlns:a16="http://schemas.microsoft.com/office/drawing/2014/main" id="{504CE7B5-79CD-9AF7-4EF5-215037FAF899}"/>
              </a:ext>
            </a:extLst>
          </p:cNvPr>
          <p:cNvSpPr txBox="1"/>
          <p:nvPr/>
        </p:nvSpPr>
        <p:spPr>
          <a:xfrm>
            <a:off x="7332737" y="4924615"/>
            <a:ext cx="4140000" cy="738664"/>
          </a:xfrm>
          <a:prstGeom prst="rect">
            <a:avLst/>
          </a:prstGeom>
          <a:noFill/>
        </p:spPr>
        <p:txBody>
          <a:bodyPr wrap="square">
            <a:spAutoFit/>
          </a:bodyPr>
          <a:lstStyle/>
          <a:p>
            <a:r>
              <a:rPr lang="en-GB" sz="1400" b="0" i="0" dirty="0">
                <a:effectLst/>
              </a:rPr>
              <a:t>A lifestyle intervention program for the prevention of type 2 diabetes mellitus among South Asian women with gestational diabetes mellitus </a:t>
            </a:r>
            <a:endParaRPr lang="en-GB" sz="1400" dirty="0"/>
          </a:p>
        </p:txBody>
      </p:sp>
      <p:sp>
        <p:nvSpPr>
          <p:cNvPr id="166" name="TextBox 165">
            <a:extLst>
              <a:ext uri="{FF2B5EF4-FFF2-40B4-BE49-F238E27FC236}">
                <a16:creationId xmlns:a16="http://schemas.microsoft.com/office/drawing/2014/main" id="{68D4A08A-A2EB-DDCB-C02A-60ECE22E6101}"/>
              </a:ext>
            </a:extLst>
          </p:cNvPr>
          <p:cNvSpPr txBox="1"/>
          <p:nvPr/>
        </p:nvSpPr>
        <p:spPr>
          <a:xfrm>
            <a:off x="7332737" y="5980218"/>
            <a:ext cx="4140000" cy="523220"/>
          </a:xfrm>
          <a:prstGeom prst="rect">
            <a:avLst/>
          </a:prstGeom>
          <a:noFill/>
        </p:spPr>
        <p:txBody>
          <a:bodyPr wrap="square">
            <a:spAutoFit/>
          </a:bodyPr>
          <a:lstStyle/>
          <a:p>
            <a:pPr fontAlgn="base"/>
            <a:r>
              <a:rPr lang="en-GB" sz="1400" b="0" i="0" dirty="0">
                <a:effectLst/>
              </a:rPr>
              <a:t>Tools and practices to reduce CVD and complications in diabetics in Mexico </a:t>
            </a:r>
          </a:p>
        </p:txBody>
      </p:sp>
    </p:spTree>
    <p:extLst>
      <p:ext uri="{BB962C8B-B14F-4D97-AF65-F5344CB8AC3E}">
        <p14:creationId xmlns:p14="http://schemas.microsoft.com/office/powerpoint/2010/main" val="3005425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E9A35-8395-915E-6A09-2AE4936F6594}"/>
            </a:ext>
          </a:extLst>
        </p:cNvPr>
        <p:cNvGrpSpPr/>
        <p:nvPr/>
      </p:nvGrpSpPr>
      <p:grpSpPr>
        <a:xfrm>
          <a:off x="0" y="0"/>
          <a:ext cx="0" cy="0"/>
          <a:chOff x="0" y="0"/>
          <a:chExt cx="0" cy="0"/>
        </a:xfrm>
      </p:grpSpPr>
      <p:sp>
        <p:nvSpPr>
          <p:cNvPr id="154" name="Rectangle 153">
            <a:extLst>
              <a:ext uri="{FF2B5EF4-FFF2-40B4-BE49-F238E27FC236}">
                <a16:creationId xmlns:a16="http://schemas.microsoft.com/office/drawing/2014/main" id="{51A67810-3180-415F-7CAC-5BAC83177E53}"/>
              </a:ext>
            </a:extLst>
          </p:cNvPr>
          <p:cNvSpPr/>
          <p:nvPr/>
        </p:nvSpPr>
        <p:spPr>
          <a:xfrm>
            <a:off x="9009648" y="0"/>
            <a:ext cx="3182352" cy="1338934"/>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AutoShape 87">
            <a:extLst>
              <a:ext uri="{FF2B5EF4-FFF2-40B4-BE49-F238E27FC236}">
                <a16:creationId xmlns:a16="http://schemas.microsoft.com/office/drawing/2014/main" id="{B067BC84-0516-E7B7-E8B9-C1CF0067E3DA}"/>
              </a:ext>
            </a:extLst>
          </p:cNvPr>
          <p:cNvSpPr/>
          <p:nvPr/>
        </p:nvSpPr>
        <p:spPr>
          <a:xfrm>
            <a:off x="439663" y="1204330"/>
            <a:ext cx="1236737" cy="590610"/>
          </a:xfrm>
          <a:prstGeom prst="rect">
            <a:avLst/>
          </a:prstGeom>
          <a:solidFill>
            <a:schemeClr val="accent1"/>
          </a:solidFill>
        </p:spPr>
        <p:txBody>
          <a:bodyPr anchor="ctr"/>
          <a:lstStyle/>
          <a:p>
            <a:pPr algn="ctr"/>
            <a:r>
              <a:rPr lang="en-GB" sz="2800" dirty="0">
                <a:solidFill>
                  <a:schemeClr val="bg1"/>
                </a:solidFill>
              </a:rPr>
              <a:t>DM02</a:t>
            </a:r>
          </a:p>
        </p:txBody>
      </p:sp>
      <p:sp>
        <p:nvSpPr>
          <p:cNvPr id="125" name="AutoShape 89">
            <a:extLst>
              <a:ext uri="{FF2B5EF4-FFF2-40B4-BE49-F238E27FC236}">
                <a16:creationId xmlns:a16="http://schemas.microsoft.com/office/drawing/2014/main" id="{3103C4F0-1C43-47EE-E886-114006BAD546}"/>
              </a:ext>
            </a:extLst>
          </p:cNvPr>
          <p:cNvSpPr/>
          <p:nvPr/>
        </p:nvSpPr>
        <p:spPr>
          <a:xfrm>
            <a:off x="439663" y="255778"/>
            <a:ext cx="1236737" cy="591947"/>
          </a:xfrm>
          <a:prstGeom prst="rect">
            <a:avLst/>
          </a:prstGeom>
          <a:solidFill>
            <a:schemeClr val="accent1"/>
          </a:solidFill>
        </p:spPr>
        <p:txBody>
          <a:bodyPr anchor="ctr"/>
          <a:lstStyle/>
          <a:p>
            <a:pPr algn="ctr"/>
            <a:r>
              <a:rPr lang="en-GB" sz="2800" dirty="0">
                <a:solidFill>
                  <a:schemeClr val="bg1"/>
                </a:solidFill>
              </a:rPr>
              <a:t>DM01</a:t>
            </a:r>
          </a:p>
        </p:txBody>
      </p:sp>
      <p:sp>
        <p:nvSpPr>
          <p:cNvPr id="126" name="AutoShape 91">
            <a:extLst>
              <a:ext uri="{FF2B5EF4-FFF2-40B4-BE49-F238E27FC236}">
                <a16:creationId xmlns:a16="http://schemas.microsoft.com/office/drawing/2014/main" id="{4848297B-6FE2-4257-9E63-025D8F2C2CAE}"/>
              </a:ext>
            </a:extLst>
          </p:cNvPr>
          <p:cNvSpPr/>
          <p:nvPr/>
        </p:nvSpPr>
        <p:spPr>
          <a:xfrm>
            <a:off x="439663" y="3100870"/>
            <a:ext cx="1236737" cy="591947"/>
          </a:xfrm>
          <a:prstGeom prst="rect">
            <a:avLst/>
          </a:prstGeom>
          <a:solidFill>
            <a:schemeClr val="accent1"/>
          </a:solidFill>
        </p:spPr>
        <p:txBody>
          <a:bodyPr anchor="ctr"/>
          <a:lstStyle/>
          <a:p>
            <a:pPr algn="ctr"/>
            <a:r>
              <a:rPr lang="en-GB" sz="2800" dirty="0">
                <a:solidFill>
                  <a:schemeClr val="bg1"/>
                </a:solidFill>
              </a:rPr>
              <a:t>DM04</a:t>
            </a:r>
          </a:p>
        </p:txBody>
      </p:sp>
      <p:sp>
        <p:nvSpPr>
          <p:cNvPr id="127" name="AutoShape 93">
            <a:extLst>
              <a:ext uri="{FF2B5EF4-FFF2-40B4-BE49-F238E27FC236}">
                <a16:creationId xmlns:a16="http://schemas.microsoft.com/office/drawing/2014/main" id="{C95F0464-4890-8D42-86CC-5BA7740C7ED8}"/>
              </a:ext>
            </a:extLst>
          </p:cNvPr>
          <p:cNvSpPr/>
          <p:nvPr/>
        </p:nvSpPr>
        <p:spPr>
          <a:xfrm>
            <a:off x="439663" y="2152318"/>
            <a:ext cx="1236737" cy="591947"/>
          </a:xfrm>
          <a:prstGeom prst="rect">
            <a:avLst/>
          </a:prstGeom>
          <a:solidFill>
            <a:schemeClr val="accent1"/>
          </a:solidFill>
        </p:spPr>
        <p:txBody>
          <a:bodyPr anchor="ctr"/>
          <a:lstStyle/>
          <a:p>
            <a:pPr algn="ctr"/>
            <a:r>
              <a:rPr lang="en-GB" sz="2800" dirty="0">
                <a:solidFill>
                  <a:schemeClr val="bg1"/>
                </a:solidFill>
              </a:rPr>
              <a:t>DM03</a:t>
            </a:r>
          </a:p>
        </p:txBody>
      </p:sp>
      <p:sp>
        <p:nvSpPr>
          <p:cNvPr id="128" name="AutoShape 95">
            <a:extLst>
              <a:ext uri="{FF2B5EF4-FFF2-40B4-BE49-F238E27FC236}">
                <a16:creationId xmlns:a16="http://schemas.microsoft.com/office/drawing/2014/main" id="{68D7219B-9DB6-F6FA-3123-91BBF2C19ED5}"/>
              </a:ext>
            </a:extLst>
          </p:cNvPr>
          <p:cNvSpPr/>
          <p:nvPr/>
        </p:nvSpPr>
        <p:spPr>
          <a:xfrm>
            <a:off x="439663" y="4997974"/>
            <a:ext cx="1236737" cy="591947"/>
          </a:xfrm>
          <a:prstGeom prst="rect">
            <a:avLst/>
          </a:prstGeom>
          <a:solidFill>
            <a:schemeClr val="accent1"/>
          </a:solidFill>
        </p:spPr>
        <p:txBody>
          <a:bodyPr anchor="ctr"/>
          <a:lstStyle/>
          <a:p>
            <a:pPr algn="ctr"/>
            <a:r>
              <a:rPr lang="en-GB" sz="2800" dirty="0">
                <a:solidFill>
                  <a:schemeClr val="bg1"/>
                </a:solidFill>
              </a:rPr>
              <a:t>DM08</a:t>
            </a:r>
          </a:p>
        </p:txBody>
      </p:sp>
      <p:sp>
        <p:nvSpPr>
          <p:cNvPr id="129" name="AutoShape 97">
            <a:extLst>
              <a:ext uri="{FF2B5EF4-FFF2-40B4-BE49-F238E27FC236}">
                <a16:creationId xmlns:a16="http://schemas.microsoft.com/office/drawing/2014/main" id="{E4A9048A-2630-471F-0B24-3FCD7544C6D8}"/>
              </a:ext>
            </a:extLst>
          </p:cNvPr>
          <p:cNvSpPr/>
          <p:nvPr/>
        </p:nvSpPr>
        <p:spPr>
          <a:xfrm>
            <a:off x="439663" y="4049422"/>
            <a:ext cx="1236737" cy="591947"/>
          </a:xfrm>
          <a:prstGeom prst="rect">
            <a:avLst/>
          </a:prstGeom>
          <a:solidFill>
            <a:schemeClr val="accent1"/>
          </a:solidFill>
        </p:spPr>
        <p:txBody>
          <a:bodyPr anchor="ctr"/>
          <a:lstStyle/>
          <a:p>
            <a:pPr algn="ctr"/>
            <a:r>
              <a:rPr lang="en-GB" sz="2800" dirty="0">
                <a:solidFill>
                  <a:schemeClr val="bg1"/>
                </a:solidFill>
              </a:rPr>
              <a:t>DM07</a:t>
            </a:r>
          </a:p>
        </p:txBody>
      </p:sp>
      <p:sp>
        <p:nvSpPr>
          <p:cNvPr id="130" name="AutoShape 99">
            <a:extLst>
              <a:ext uri="{FF2B5EF4-FFF2-40B4-BE49-F238E27FC236}">
                <a16:creationId xmlns:a16="http://schemas.microsoft.com/office/drawing/2014/main" id="{D01063FA-30EC-AAFB-1790-510C1557002B}"/>
              </a:ext>
            </a:extLst>
          </p:cNvPr>
          <p:cNvSpPr/>
          <p:nvPr/>
        </p:nvSpPr>
        <p:spPr>
          <a:xfrm>
            <a:off x="439663" y="5946523"/>
            <a:ext cx="1236737" cy="590610"/>
          </a:xfrm>
          <a:prstGeom prst="rect">
            <a:avLst/>
          </a:prstGeom>
          <a:solidFill>
            <a:schemeClr val="accent1"/>
          </a:solidFill>
        </p:spPr>
        <p:txBody>
          <a:bodyPr anchor="ctr"/>
          <a:lstStyle/>
          <a:p>
            <a:pPr algn="ctr"/>
            <a:r>
              <a:rPr lang="en-GB" sz="2800" dirty="0">
                <a:solidFill>
                  <a:schemeClr val="bg1"/>
                </a:solidFill>
              </a:rPr>
              <a:t>DM10</a:t>
            </a:r>
          </a:p>
        </p:txBody>
      </p:sp>
      <p:sp>
        <p:nvSpPr>
          <p:cNvPr id="131" name="AutoShape 101">
            <a:extLst>
              <a:ext uri="{FF2B5EF4-FFF2-40B4-BE49-F238E27FC236}">
                <a16:creationId xmlns:a16="http://schemas.microsoft.com/office/drawing/2014/main" id="{D71EC318-AC17-3306-BA07-3D3CD45CEF44}"/>
              </a:ext>
            </a:extLst>
          </p:cNvPr>
          <p:cNvSpPr/>
          <p:nvPr/>
        </p:nvSpPr>
        <p:spPr>
          <a:xfrm>
            <a:off x="6096000" y="1204330"/>
            <a:ext cx="1236737" cy="591947"/>
          </a:xfrm>
          <a:prstGeom prst="rect">
            <a:avLst/>
          </a:prstGeom>
          <a:solidFill>
            <a:schemeClr val="accent1"/>
          </a:solidFill>
        </p:spPr>
        <p:txBody>
          <a:bodyPr anchor="ctr"/>
          <a:lstStyle/>
          <a:p>
            <a:pPr algn="ctr"/>
            <a:r>
              <a:rPr lang="en-GB" sz="2800" dirty="0">
                <a:solidFill>
                  <a:schemeClr val="bg1"/>
                </a:solidFill>
              </a:rPr>
              <a:t>DM12</a:t>
            </a:r>
          </a:p>
        </p:txBody>
      </p:sp>
      <p:sp>
        <p:nvSpPr>
          <p:cNvPr id="132" name="AutoShape 103">
            <a:extLst>
              <a:ext uri="{FF2B5EF4-FFF2-40B4-BE49-F238E27FC236}">
                <a16:creationId xmlns:a16="http://schemas.microsoft.com/office/drawing/2014/main" id="{DC341120-44A5-151C-A761-AB1DCCBA2897}"/>
              </a:ext>
            </a:extLst>
          </p:cNvPr>
          <p:cNvSpPr/>
          <p:nvPr/>
        </p:nvSpPr>
        <p:spPr>
          <a:xfrm>
            <a:off x="6096000" y="255778"/>
            <a:ext cx="1236737" cy="591947"/>
          </a:xfrm>
          <a:prstGeom prst="rect">
            <a:avLst/>
          </a:prstGeom>
          <a:solidFill>
            <a:schemeClr val="accent1"/>
          </a:solidFill>
        </p:spPr>
        <p:txBody>
          <a:bodyPr anchor="ctr"/>
          <a:lstStyle/>
          <a:p>
            <a:pPr algn="ctr"/>
            <a:r>
              <a:rPr lang="en-GB" sz="2800" dirty="0">
                <a:solidFill>
                  <a:schemeClr val="bg1"/>
                </a:solidFill>
              </a:rPr>
              <a:t>DM11</a:t>
            </a:r>
          </a:p>
        </p:txBody>
      </p:sp>
      <p:sp>
        <p:nvSpPr>
          <p:cNvPr id="133" name="AutoShape 105">
            <a:extLst>
              <a:ext uri="{FF2B5EF4-FFF2-40B4-BE49-F238E27FC236}">
                <a16:creationId xmlns:a16="http://schemas.microsoft.com/office/drawing/2014/main" id="{4328E944-B019-294C-A8DA-BE2B25767199}"/>
              </a:ext>
            </a:extLst>
          </p:cNvPr>
          <p:cNvSpPr/>
          <p:nvPr/>
        </p:nvSpPr>
        <p:spPr>
          <a:xfrm>
            <a:off x="6096000" y="3101434"/>
            <a:ext cx="1236737" cy="590610"/>
          </a:xfrm>
          <a:prstGeom prst="rect">
            <a:avLst/>
          </a:prstGeom>
          <a:solidFill>
            <a:schemeClr val="accent1"/>
          </a:solidFill>
        </p:spPr>
        <p:txBody>
          <a:bodyPr anchor="ctr"/>
          <a:lstStyle/>
          <a:p>
            <a:pPr algn="ctr"/>
            <a:r>
              <a:rPr lang="en-GB" sz="2800" dirty="0">
                <a:solidFill>
                  <a:schemeClr val="bg1"/>
                </a:solidFill>
              </a:rPr>
              <a:t>DM14</a:t>
            </a:r>
          </a:p>
        </p:txBody>
      </p:sp>
      <p:sp>
        <p:nvSpPr>
          <p:cNvPr id="134" name="AutoShape 107">
            <a:extLst>
              <a:ext uri="{FF2B5EF4-FFF2-40B4-BE49-F238E27FC236}">
                <a16:creationId xmlns:a16="http://schemas.microsoft.com/office/drawing/2014/main" id="{B7096FAD-6AA0-519C-9D46-212712135288}"/>
              </a:ext>
            </a:extLst>
          </p:cNvPr>
          <p:cNvSpPr/>
          <p:nvPr/>
        </p:nvSpPr>
        <p:spPr>
          <a:xfrm>
            <a:off x="6096000" y="2152882"/>
            <a:ext cx="1236737" cy="591947"/>
          </a:xfrm>
          <a:prstGeom prst="rect">
            <a:avLst/>
          </a:prstGeom>
          <a:solidFill>
            <a:schemeClr val="accent1"/>
          </a:solidFill>
        </p:spPr>
        <p:txBody>
          <a:bodyPr anchor="ctr"/>
          <a:lstStyle/>
          <a:p>
            <a:pPr algn="ctr"/>
            <a:r>
              <a:rPr lang="en-GB" sz="2800" dirty="0">
                <a:solidFill>
                  <a:schemeClr val="bg1"/>
                </a:solidFill>
              </a:rPr>
              <a:t>DM13</a:t>
            </a:r>
          </a:p>
        </p:txBody>
      </p:sp>
      <p:sp>
        <p:nvSpPr>
          <p:cNvPr id="135" name="AutoShape 109">
            <a:extLst>
              <a:ext uri="{FF2B5EF4-FFF2-40B4-BE49-F238E27FC236}">
                <a16:creationId xmlns:a16="http://schemas.microsoft.com/office/drawing/2014/main" id="{DE9AC2CB-CB43-F36F-1E37-BEC4A215A39A}"/>
              </a:ext>
            </a:extLst>
          </p:cNvPr>
          <p:cNvSpPr/>
          <p:nvPr/>
        </p:nvSpPr>
        <p:spPr>
          <a:xfrm>
            <a:off x="6096000" y="4997974"/>
            <a:ext cx="1236737" cy="591947"/>
          </a:xfrm>
          <a:prstGeom prst="rect">
            <a:avLst/>
          </a:prstGeom>
          <a:solidFill>
            <a:schemeClr val="accent1"/>
          </a:solidFill>
        </p:spPr>
        <p:txBody>
          <a:bodyPr anchor="ctr"/>
          <a:lstStyle/>
          <a:p>
            <a:pPr algn="ctr"/>
            <a:r>
              <a:rPr lang="en-GB" sz="2800" dirty="0">
                <a:solidFill>
                  <a:schemeClr val="bg1"/>
                </a:solidFill>
              </a:rPr>
              <a:t>DM16</a:t>
            </a:r>
          </a:p>
        </p:txBody>
      </p:sp>
      <p:sp>
        <p:nvSpPr>
          <p:cNvPr id="136" name="AutoShape 111">
            <a:extLst>
              <a:ext uri="{FF2B5EF4-FFF2-40B4-BE49-F238E27FC236}">
                <a16:creationId xmlns:a16="http://schemas.microsoft.com/office/drawing/2014/main" id="{560A72CD-3BB6-2E81-8D9B-9708EDEC2917}"/>
              </a:ext>
            </a:extLst>
          </p:cNvPr>
          <p:cNvSpPr/>
          <p:nvPr/>
        </p:nvSpPr>
        <p:spPr>
          <a:xfrm>
            <a:off x="6096000" y="4049422"/>
            <a:ext cx="1236737" cy="591947"/>
          </a:xfrm>
          <a:prstGeom prst="rect">
            <a:avLst/>
          </a:prstGeom>
          <a:solidFill>
            <a:schemeClr val="accent1"/>
          </a:solidFill>
        </p:spPr>
        <p:txBody>
          <a:bodyPr anchor="ctr"/>
          <a:lstStyle/>
          <a:p>
            <a:pPr algn="ctr"/>
            <a:r>
              <a:rPr lang="en-GB" sz="2800" dirty="0">
                <a:solidFill>
                  <a:schemeClr val="bg1"/>
                </a:solidFill>
              </a:rPr>
              <a:t>DM15</a:t>
            </a:r>
          </a:p>
        </p:txBody>
      </p:sp>
      <p:sp>
        <p:nvSpPr>
          <p:cNvPr id="137" name="AutoShape 113">
            <a:extLst>
              <a:ext uri="{FF2B5EF4-FFF2-40B4-BE49-F238E27FC236}">
                <a16:creationId xmlns:a16="http://schemas.microsoft.com/office/drawing/2014/main" id="{865C62B4-2343-A116-B4C7-7C99297B58B0}"/>
              </a:ext>
            </a:extLst>
          </p:cNvPr>
          <p:cNvSpPr/>
          <p:nvPr/>
        </p:nvSpPr>
        <p:spPr>
          <a:xfrm>
            <a:off x="6096000" y="5946523"/>
            <a:ext cx="1236737" cy="591947"/>
          </a:xfrm>
          <a:prstGeom prst="rect">
            <a:avLst/>
          </a:prstGeom>
          <a:solidFill>
            <a:schemeClr val="accent1"/>
          </a:solidFill>
        </p:spPr>
        <p:txBody>
          <a:bodyPr anchor="ctr"/>
          <a:lstStyle/>
          <a:p>
            <a:pPr algn="ctr"/>
            <a:r>
              <a:rPr lang="en-GB" sz="2800" dirty="0">
                <a:solidFill>
                  <a:schemeClr val="bg1"/>
                </a:solidFill>
              </a:rPr>
              <a:t>DM17</a:t>
            </a:r>
          </a:p>
        </p:txBody>
      </p:sp>
      <p:sp>
        <p:nvSpPr>
          <p:cNvPr id="139" name="TextBox 138">
            <a:extLst>
              <a:ext uri="{FF2B5EF4-FFF2-40B4-BE49-F238E27FC236}">
                <a16:creationId xmlns:a16="http://schemas.microsoft.com/office/drawing/2014/main" id="{9532CADD-9E81-4C0E-2919-905F9F84BAE5}"/>
              </a:ext>
            </a:extLst>
          </p:cNvPr>
          <p:cNvSpPr txBox="1"/>
          <p:nvPr/>
        </p:nvSpPr>
        <p:spPr>
          <a:xfrm>
            <a:off x="1676399" y="290966"/>
            <a:ext cx="4140000" cy="523220"/>
          </a:xfrm>
          <a:prstGeom prst="rect">
            <a:avLst/>
          </a:prstGeom>
          <a:noFill/>
        </p:spPr>
        <p:txBody>
          <a:bodyPr wrap="square">
            <a:spAutoFit/>
          </a:bodyPr>
          <a:lstStyle/>
          <a:p>
            <a:pPr fontAlgn="base"/>
            <a:r>
              <a:rPr lang="en-GB" sz="1400" b="0" i="0" dirty="0">
                <a:effectLst/>
              </a:rPr>
              <a:t>Improving the management of diabetes in pregnancy in remote Australia </a:t>
            </a:r>
          </a:p>
        </p:txBody>
      </p:sp>
      <p:sp>
        <p:nvSpPr>
          <p:cNvPr id="141" name="TextBox 140">
            <a:extLst>
              <a:ext uri="{FF2B5EF4-FFF2-40B4-BE49-F238E27FC236}">
                <a16:creationId xmlns:a16="http://schemas.microsoft.com/office/drawing/2014/main" id="{78AA428A-D3AB-5854-2AA1-D164DF639ED1}"/>
              </a:ext>
            </a:extLst>
          </p:cNvPr>
          <p:cNvSpPr txBox="1"/>
          <p:nvPr/>
        </p:nvSpPr>
        <p:spPr>
          <a:xfrm>
            <a:off x="1676399" y="1153030"/>
            <a:ext cx="4140000" cy="738664"/>
          </a:xfrm>
          <a:prstGeom prst="rect">
            <a:avLst/>
          </a:prstGeom>
          <a:noFill/>
        </p:spPr>
        <p:txBody>
          <a:bodyPr wrap="square">
            <a:spAutoFit/>
          </a:bodyPr>
          <a:lstStyle/>
          <a:p>
            <a:r>
              <a:rPr lang="en-GB" sz="1400" b="0" i="0" dirty="0">
                <a:effectLst/>
              </a:rPr>
              <a:t>SMART Diabetes: </a:t>
            </a:r>
            <a:r>
              <a:rPr lang="en-GB" sz="1400" b="1" i="0" dirty="0">
                <a:effectLst/>
              </a:rPr>
              <a:t>S</a:t>
            </a:r>
            <a:r>
              <a:rPr lang="en-GB" sz="1400" b="0" i="0" dirty="0">
                <a:effectLst/>
              </a:rPr>
              <a:t>ystematic </a:t>
            </a:r>
            <a:r>
              <a:rPr lang="en-GB" sz="1400" b="1" i="0" dirty="0">
                <a:effectLst/>
              </a:rPr>
              <a:t>M</a:t>
            </a:r>
            <a:r>
              <a:rPr lang="en-GB" sz="1400" b="0" i="0" dirty="0">
                <a:effectLst/>
              </a:rPr>
              <a:t>edical </a:t>
            </a:r>
            <a:r>
              <a:rPr lang="en-GB" sz="1400" b="1" i="0" dirty="0">
                <a:effectLst/>
              </a:rPr>
              <a:t>A</a:t>
            </a:r>
            <a:r>
              <a:rPr lang="en-GB" sz="1400" b="0" i="0" dirty="0">
                <a:effectLst/>
              </a:rPr>
              <a:t>ssessment, </a:t>
            </a:r>
            <a:r>
              <a:rPr lang="en-GB" sz="1400" b="1" i="0" dirty="0">
                <a:effectLst/>
              </a:rPr>
              <a:t>R</a:t>
            </a:r>
            <a:r>
              <a:rPr lang="en-GB" sz="1400" b="0" i="0" dirty="0">
                <a:effectLst/>
              </a:rPr>
              <a:t>eferral and </a:t>
            </a:r>
            <a:r>
              <a:rPr lang="en-GB" sz="1400" b="1" i="0" dirty="0">
                <a:effectLst/>
              </a:rPr>
              <a:t>T</a:t>
            </a:r>
            <a:r>
              <a:rPr lang="en-GB" sz="1400" b="0" i="0" dirty="0">
                <a:effectLst/>
              </a:rPr>
              <a:t>reatment for </a:t>
            </a:r>
            <a:r>
              <a:rPr lang="en-GB" sz="1400" b="1" i="0" dirty="0">
                <a:effectLst/>
              </a:rPr>
              <a:t>Diabetes</a:t>
            </a:r>
            <a:r>
              <a:rPr lang="en-GB" sz="1400" b="0" i="0" dirty="0">
                <a:effectLst/>
              </a:rPr>
              <a:t> care in China using Lay Family Health Promoters </a:t>
            </a:r>
            <a:endParaRPr lang="en-GB" sz="1400" dirty="0"/>
          </a:p>
        </p:txBody>
      </p:sp>
      <p:sp>
        <p:nvSpPr>
          <p:cNvPr id="143" name="TextBox 142">
            <a:extLst>
              <a:ext uri="{FF2B5EF4-FFF2-40B4-BE49-F238E27FC236}">
                <a16:creationId xmlns:a16="http://schemas.microsoft.com/office/drawing/2014/main" id="{15781667-ACD7-7E1D-96CF-436FEFDF06AB}"/>
              </a:ext>
            </a:extLst>
          </p:cNvPr>
          <p:cNvSpPr txBox="1"/>
          <p:nvPr/>
        </p:nvSpPr>
        <p:spPr>
          <a:xfrm>
            <a:off x="1676399" y="2171036"/>
            <a:ext cx="4140000" cy="523220"/>
          </a:xfrm>
          <a:prstGeom prst="rect">
            <a:avLst/>
          </a:prstGeom>
          <a:noFill/>
        </p:spPr>
        <p:txBody>
          <a:bodyPr wrap="square">
            <a:spAutoFit/>
          </a:bodyPr>
          <a:lstStyle/>
          <a:p>
            <a:r>
              <a:rPr lang="en-GB" sz="1400" b="0" i="0" dirty="0">
                <a:effectLst/>
              </a:rPr>
              <a:t>IINDIAGO: </a:t>
            </a:r>
            <a:r>
              <a:rPr lang="en-GB" sz="1400" b="1" i="0" dirty="0">
                <a:effectLst/>
              </a:rPr>
              <a:t>I</a:t>
            </a:r>
            <a:r>
              <a:rPr lang="en-GB" sz="1400" b="0" i="0" dirty="0">
                <a:effectLst/>
              </a:rPr>
              <a:t>ntegrated </a:t>
            </a:r>
            <a:r>
              <a:rPr lang="en-GB" sz="1400" b="1" i="0" dirty="0" err="1">
                <a:effectLst/>
              </a:rPr>
              <a:t>IN</a:t>
            </a:r>
            <a:r>
              <a:rPr lang="en-GB" sz="1400" b="0" i="0" dirty="0" err="1">
                <a:effectLst/>
              </a:rPr>
              <a:t>tervention</a:t>
            </a:r>
            <a:r>
              <a:rPr lang="en-GB" sz="1400" b="0" i="0" dirty="0">
                <a:effectLst/>
              </a:rPr>
              <a:t> for </a:t>
            </a:r>
            <a:r>
              <a:rPr lang="en-GB" sz="1400" b="1" i="0" dirty="0" err="1">
                <a:effectLst/>
              </a:rPr>
              <a:t>DIA</a:t>
            </a:r>
            <a:r>
              <a:rPr lang="en-GB" sz="1400" b="0" i="0" dirty="0" err="1">
                <a:effectLst/>
              </a:rPr>
              <a:t>betes</a:t>
            </a:r>
            <a:r>
              <a:rPr lang="en-GB" sz="1400" b="0" i="0" dirty="0">
                <a:effectLst/>
              </a:rPr>
              <a:t> </a:t>
            </a:r>
            <a:r>
              <a:rPr lang="en-GB" sz="1400" b="0" i="0" dirty="0" err="1">
                <a:effectLst/>
              </a:rPr>
              <a:t>r</a:t>
            </a:r>
            <a:r>
              <a:rPr lang="en-GB" sz="1400" b="1" i="0" dirty="0" err="1">
                <a:effectLst/>
              </a:rPr>
              <a:t>I</a:t>
            </a:r>
            <a:r>
              <a:rPr lang="en-GB" sz="1400" b="0" i="0" dirty="0" err="1">
                <a:effectLst/>
              </a:rPr>
              <a:t>sk</a:t>
            </a:r>
            <a:r>
              <a:rPr lang="en-GB" sz="1400" b="0" i="0" dirty="0">
                <a:effectLst/>
              </a:rPr>
              <a:t> after </a:t>
            </a:r>
            <a:r>
              <a:rPr lang="en-GB" sz="1400" b="1" i="0" dirty="0" err="1">
                <a:effectLst/>
              </a:rPr>
              <a:t>G</a:t>
            </a:r>
            <a:r>
              <a:rPr lang="en-GB" sz="1400" b="0" i="0" dirty="0" err="1">
                <a:effectLst/>
              </a:rPr>
              <a:t>estati</a:t>
            </a:r>
            <a:r>
              <a:rPr lang="en-GB" sz="1400" b="1" i="0" dirty="0" err="1">
                <a:effectLst/>
              </a:rPr>
              <a:t>O</a:t>
            </a:r>
            <a:r>
              <a:rPr lang="en-GB" sz="1400" b="0" i="0" dirty="0" err="1">
                <a:effectLst/>
              </a:rPr>
              <a:t>nal</a:t>
            </a:r>
            <a:r>
              <a:rPr lang="en-GB" sz="1400" b="0" i="0" dirty="0">
                <a:effectLst/>
              </a:rPr>
              <a:t> diabetes</a:t>
            </a:r>
            <a:endParaRPr lang="en-GB" sz="1400" dirty="0"/>
          </a:p>
        </p:txBody>
      </p:sp>
      <p:sp>
        <p:nvSpPr>
          <p:cNvPr id="145" name="TextBox 144">
            <a:extLst>
              <a:ext uri="{FF2B5EF4-FFF2-40B4-BE49-F238E27FC236}">
                <a16:creationId xmlns:a16="http://schemas.microsoft.com/office/drawing/2014/main" id="{44A86355-698E-1157-A241-784E9588779C}"/>
              </a:ext>
            </a:extLst>
          </p:cNvPr>
          <p:cNvSpPr txBox="1"/>
          <p:nvPr/>
        </p:nvSpPr>
        <p:spPr>
          <a:xfrm>
            <a:off x="1676398" y="3138764"/>
            <a:ext cx="4140000" cy="523220"/>
          </a:xfrm>
          <a:prstGeom prst="rect">
            <a:avLst/>
          </a:prstGeom>
          <a:noFill/>
        </p:spPr>
        <p:txBody>
          <a:bodyPr wrap="square">
            <a:spAutoFit/>
          </a:bodyPr>
          <a:lstStyle/>
          <a:p>
            <a:r>
              <a:rPr lang="en-GB" sz="1400" b="0" i="0" dirty="0">
                <a:effectLst/>
              </a:rPr>
              <a:t>CHAPP: </a:t>
            </a:r>
            <a:r>
              <a:rPr lang="en-GB" sz="1400" b="1" i="0" dirty="0">
                <a:effectLst/>
              </a:rPr>
              <a:t>C</a:t>
            </a:r>
            <a:r>
              <a:rPr lang="en-GB" sz="1400" b="0" i="0" dirty="0">
                <a:effectLst/>
              </a:rPr>
              <a:t>ommunity </a:t>
            </a:r>
            <a:r>
              <a:rPr lang="en-GB" sz="1400" b="1" i="0" dirty="0">
                <a:effectLst/>
              </a:rPr>
              <a:t>H</a:t>
            </a:r>
            <a:r>
              <a:rPr lang="en-GB" sz="1400" b="0" i="0" dirty="0">
                <a:effectLst/>
              </a:rPr>
              <a:t>ealth </a:t>
            </a:r>
            <a:r>
              <a:rPr lang="en-GB" sz="1400" b="1" i="0" dirty="0">
                <a:effectLst/>
              </a:rPr>
              <a:t>A</a:t>
            </a:r>
            <a:r>
              <a:rPr lang="en-GB" sz="1400" b="0" i="0" dirty="0">
                <a:effectLst/>
              </a:rPr>
              <a:t>ssessment </a:t>
            </a:r>
            <a:r>
              <a:rPr lang="en-GB" sz="1400" b="1" i="0" dirty="0">
                <a:effectLst/>
              </a:rPr>
              <a:t>P</a:t>
            </a:r>
            <a:r>
              <a:rPr lang="en-GB" sz="1400" b="0" i="0" dirty="0">
                <a:effectLst/>
              </a:rPr>
              <a:t>rogram in the </a:t>
            </a:r>
            <a:r>
              <a:rPr lang="en-GB" sz="1400" b="1" i="0" dirty="0">
                <a:effectLst/>
              </a:rPr>
              <a:t>P</a:t>
            </a:r>
            <a:r>
              <a:rPr lang="en-GB" sz="1400" b="0" i="0" dirty="0">
                <a:effectLst/>
              </a:rPr>
              <a:t>hilippines </a:t>
            </a:r>
            <a:endParaRPr lang="en-GB" sz="1400" dirty="0"/>
          </a:p>
        </p:txBody>
      </p:sp>
      <p:sp>
        <p:nvSpPr>
          <p:cNvPr id="147" name="TextBox 146">
            <a:extLst>
              <a:ext uri="{FF2B5EF4-FFF2-40B4-BE49-F238E27FC236}">
                <a16:creationId xmlns:a16="http://schemas.microsoft.com/office/drawing/2014/main" id="{C12C8C0E-4BC5-C1F4-936B-D74049D44251}"/>
              </a:ext>
            </a:extLst>
          </p:cNvPr>
          <p:cNvSpPr txBox="1"/>
          <p:nvPr/>
        </p:nvSpPr>
        <p:spPr>
          <a:xfrm>
            <a:off x="1676397" y="3971469"/>
            <a:ext cx="4140000" cy="738664"/>
          </a:xfrm>
          <a:prstGeom prst="rect">
            <a:avLst/>
          </a:prstGeom>
          <a:noFill/>
        </p:spPr>
        <p:txBody>
          <a:bodyPr wrap="square">
            <a:spAutoFit/>
          </a:bodyPr>
          <a:lstStyle/>
          <a:p>
            <a:r>
              <a:rPr lang="en-GB" sz="1400" b="0" i="0" dirty="0">
                <a:effectLst/>
              </a:rPr>
              <a:t>SMART2D: A people-centred approach through </a:t>
            </a:r>
            <a:r>
              <a:rPr lang="en-GB" sz="1400" b="1" i="0" dirty="0">
                <a:effectLst/>
              </a:rPr>
              <a:t>S</a:t>
            </a:r>
            <a:r>
              <a:rPr lang="en-GB" sz="1400" b="0" i="0" dirty="0">
                <a:effectLst/>
              </a:rPr>
              <a:t>elf-</a:t>
            </a:r>
            <a:r>
              <a:rPr lang="en-GB" sz="1400" b="1" i="0" dirty="0" err="1">
                <a:effectLst/>
              </a:rPr>
              <a:t>MA</a:t>
            </a:r>
            <a:r>
              <a:rPr lang="en-GB" sz="1400" b="0" i="0" dirty="0" err="1">
                <a:effectLst/>
              </a:rPr>
              <a:t>nagement</a:t>
            </a:r>
            <a:r>
              <a:rPr lang="en-GB" sz="1400" b="0" i="0" dirty="0">
                <a:effectLst/>
              </a:rPr>
              <a:t> and </a:t>
            </a:r>
            <a:r>
              <a:rPr lang="en-GB" sz="1400" b="1" i="0" dirty="0">
                <a:effectLst/>
              </a:rPr>
              <a:t>R</a:t>
            </a:r>
            <a:r>
              <a:rPr lang="en-GB" sz="1400" b="0" i="0" dirty="0">
                <a:effectLst/>
              </a:rPr>
              <a:t>eciprocal learning for the prevention and management of </a:t>
            </a:r>
            <a:r>
              <a:rPr lang="en-GB" sz="1400" b="1" i="0" dirty="0">
                <a:effectLst/>
              </a:rPr>
              <a:t>T</a:t>
            </a:r>
            <a:r>
              <a:rPr lang="en-GB" sz="1400" b="0" i="0" dirty="0">
                <a:effectLst/>
              </a:rPr>
              <a:t>ype </a:t>
            </a:r>
            <a:r>
              <a:rPr lang="en-GB" sz="1400" b="1" i="0" dirty="0">
                <a:effectLst/>
              </a:rPr>
              <a:t>2</a:t>
            </a:r>
            <a:r>
              <a:rPr lang="en-GB" sz="1400" b="0" i="0" dirty="0">
                <a:effectLst/>
              </a:rPr>
              <a:t> </a:t>
            </a:r>
            <a:r>
              <a:rPr lang="en-GB" sz="1400" b="1" i="0" dirty="0">
                <a:effectLst/>
              </a:rPr>
              <a:t>D</a:t>
            </a:r>
            <a:r>
              <a:rPr lang="en-GB" sz="1400" b="0" i="0" dirty="0">
                <a:effectLst/>
              </a:rPr>
              <a:t>iabetes </a:t>
            </a:r>
            <a:endParaRPr lang="en-GB" sz="1400" dirty="0"/>
          </a:p>
        </p:txBody>
      </p:sp>
      <p:sp>
        <p:nvSpPr>
          <p:cNvPr id="149" name="TextBox 148">
            <a:extLst>
              <a:ext uri="{FF2B5EF4-FFF2-40B4-BE49-F238E27FC236}">
                <a16:creationId xmlns:a16="http://schemas.microsoft.com/office/drawing/2014/main" id="{B9E23027-DA87-1C97-5017-C359F9429929}"/>
              </a:ext>
            </a:extLst>
          </p:cNvPr>
          <p:cNvSpPr txBox="1"/>
          <p:nvPr/>
        </p:nvSpPr>
        <p:spPr>
          <a:xfrm>
            <a:off x="1676396" y="5032337"/>
            <a:ext cx="4140000" cy="523220"/>
          </a:xfrm>
          <a:prstGeom prst="rect">
            <a:avLst/>
          </a:prstGeom>
          <a:noFill/>
        </p:spPr>
        <p:txBody>
          <a:bodyPr wrap="square">
            <a:spAutoFit/>
          </a:bodyPr>
          <a:lstStyle/>
          <a:p>
            <a:r>
              <a:rPr lang="en-GB" sz="1400" b="0" i="0" dirty="0">
                <a:effectLst/>
              </a:rPr>
              <a:t>Feel4Diabetes (</a:t>
            </a:r>
            <a:r>
              <a:rPr lang="en-GB" sz="1400" b="1" i="0" dirty="0">
                <a:effectLst/>
              </a:rPr>
              <a:t>F</a:t>
            </a:r>
            <a:r>
              <a:rPr lang="en-GB" sz="1400" b="0" i="0" dirty="0">
                <a:effectLst/>
              </a:rPr>
              <a:t>amilies across </a:t>
            </a:r>
            <a:r>
              <a:rPr lang="en-GB" sz="1400" b="1" i="0" dirty="0">
                <a:effectLst/>
              </a:rPr>
              <a:t>E</a:t>
            </a:r>
            <a:r>
              <a:rPr lang="en-GB" sz="1400" b="0" i="0" dirty="0">
                <a:effectLst/>
              </a:rPr>
              <a:t>urope following a </a:t>
            </a:r>
            <a:r>
              <a:rPr lang="en-GB" sz="1400" b="0" i="0" dirty="0" err="1">
                <a:effectLst/>
              </a:rPr>
              <a:t>h</a:t>
            </a:r>
            <a:r>
              <a:rPr lang="en-GB" sz="1400" b="1" i="0" dirty="0" err="1">
                <a:effectLst/>
              </a:rPr>
              <a:t>E</a:t>
            </a:r>
            <a:r>
              <a:rPr lang="en-GB" sz="1400" b="0" i="0" dirty="0" err="1">
                <a:effectLst/>
              </a:rPr>
              <a:t>althy</a:t>
            </a:r>
            <a:r>
              <a:rPr lang="en-GB" sz="1400" b="0" i="0" dirty="0">
                <a:effectLst/>
              </a:rPr>
              <a:t> </a:t>
            </a:r>
            <a:r>
              <a:rPr lang="en-GB" sz="1400" b="1" i="0" dirty="0">
                <a:effectLst/>
              </a:rPr>
              <a:t>L</a:t>
            </a:r>
            <a:r>
              <a:rPr lang="en-GB" sz="1400" b="0" i="0" dirty="0">
                <a:effectLst/>
              </a:rPr>
              <a:t>ifestyle </a:t>
            </a:r>
            <a:r>
              <a:rPr lang="en-GB" sz="1400" b="1" i="0" dirty="0">
                <a:effectLst/>
              </a:rPr>
              <a:t>4</a:t>
            </a:r>
            <a:r>
              <a:rPr lang="en-GB" sz="1400" b="0" i="0" dirty="0">
                <a:effectLst/>
              </a:rPr>
              <a:t> </a:t>
            </a:r>
            <a:r>
              <a:rPr lang="en-GB" sz="1400" b="1" i="0" dirty="0">
                <a:effectLst/>
              </a:rPr>
              <a:t>Diabetes</a:t>
            </a:r>
            <a:r>
              <a:rPr lang="en-GB" sz="1400" b="0" i="0" dirty="0">
                <a:effectLst/>
              </a:rPr>
              <a:t> prevention</a:t>
            </a:r>
            <a:endParaRPr lang="en-GB" sz="1400" dirty="0"/>
          </a:p>
        </p:txBody>
      </p:sp>
      <p:sp>
        <p:nvSpPr>
          <p:cNvPr id="151" name="TextBox 150">
            <a:extLst>
              <a:ext uri="{FF2B5EF4-FFF2-40B4-BE49-F238E27FC236}">
                <a16:creationId xmlns:a16="http://schemas.microsoft.com/office/drawing/2014/main" id="{82ADB1BD-96B2-C910-9F12-A01BFA26A5F6}"/>
              </a:ext>
            </a:extLst>
          </p:cNvPr>
          <p:cNvSpPr txBox="1"/>
          <p:nvPr/>
        </p:nvSpPr>
        <p:spPr>
          <a:xfrm>
            <a:off x="1676396" y="5980218"/>
            <a:ext cx="4140000" cy="523220"/>
          </a:xfrm>
          <a:prstGeom prst="rect">
            <a:avLst/>
          </a:prstGeom>
          <a:noFill/>
        </p:spPr>
        <p:txBody>
          <a:bodyPr wrap="square">
            <a:spAutoFit/>
          </a:bodyPr>
          <a:lstStyle/>
          <a:p>
            <a:r>
              <a:rPr lang="en-GB" sz="1400" b="0" i="0" dirty="0">
                <a:effectLst/>
              </a:rPr>
              <a:t>Development of an interactive social network for</a:t>
            </a:r>
          </a:p>
          <a:p>
            <a:r>
              <a:rPr lang="en-GB" sz="1400" b="0" i="0" dirty="0">
                <a:effectLst/>
              </a:rPr>
              <a:t>metabolic control of patients with diabetes</a:t>
            </a:r>
            <a:endParaRPr lang="en-GB" sz="1400" dirty="0"/>
          </a:p>
        </p:txBody>
      </p:sp>
      <p:sp>
        <p:nvSpPr>
          <p:cNvPr id="153" name="TextBox 152">
            <a:extLst>
              <a:ext uri="{FF2B5EF4-FFF2-40B4-BE49-F238E27FC236}">
                <a16:creationId xmlns:a16="http://schemas.microsoft.com/office/drawing/2014/main" id="{5B7EBA10-23D6-282A-D560-3B69E42C48F2}"/>
              </a:ext>
            </a:extLst>
          </p:cNvPr>
          <p:cNvSpPr txBox="1"/>
          <p:nvPr/>
        </p:nvSpPr>
        <p:spPr>
          <a:xfrm>
            <a:off x="7332737" y="241060"/>
            <a:ext cx="4686543" cy="646331"/>
          </a:xfrm>
          <a:prstGeom prst="rect">
            <a:avLst/>
          </a:prstGeom>
          <a:noFill/>
        </p:spPr>
        <p:txBody>
          <a:bodyPr wrap="square">
            <a:spAutoFit/>
          </a:bodyPr>
          <a:lstStyle/>
          <a:p>
            <a:r>
              <a:rPr lang="en-GB" sz="1200" b="0" i="0" dirty="0">
                <a:effectLst/>
              </a:rPr>
              <a:t>Development and validation of software to provide medical treatment and patient empowerment to type 2 diabetics, through</a:t>
            </a:r>
          </a:p>
          <a:p>
            <a:r>
              <a:rPr lang="en-GB" sz="1200" b="0" i="0" dirty="0">
                <a:effectLst/>
              </a:rPr>
              <a:t>interaction with medical staff and real-time recording]</a:t>
            </a:r>
            <a:endParaRPr lang="en-GB" sz="1200" dirty="0"/>
          </a:p>
        </p:txBody>
      </p:sp>
      <p:sp>
        <p:nvSpPr>
          <p:cNvPr id="156" name="TextBox 155">
            <a:extLst>
              <a:ext uri="{FF2B5EF4-FFF2-40B4-BE49-F238E27FC236}">
                <a16:creationId xmlns:a16="http://schemas.microsoft.com/office/drawing/2014/main" id="{DA571792-A86C-41A7-E1C8-B40716F7491B}"/>
              </a:ext>
            </a:extLst>
          </p:cNvPr>
          <p:cNvSpPr txBox="1"/>
          <p:nvPr/>
        </p:nvSpPr>
        <p:spPr>
          <a:xfrm>
            <a:off x="7332737" y="1153030"/>
            <a:ext cx="4140000" cy="738664"/>
          </a:xfrm>
          <a:prstGeom prst="rect">
            <a:avLst/>
          </a:prstGeom>
          <a:noFill/>
        </p:spPr>
        <p:txBody>
          <a:bodyPr wrap="square">
            <a:spAutoFit/>
          </a:bodyPr>
          <a:lstStyle/>
          <a:p>
            <a:r>
              <a:rPr lang="en-GB" sz="1400" b="0" i="0" dirty="0">
                <a:effectLst/>
              </a:rPr>
              <a:t>Mobile phone text-messaging to support treatment for people with type 2 diabetes in sub-Saharan Africa: a pragmatic individually randomised trial </a:t>
            </a:r>
            <a:endParaRPr lang="en-GB" sz="1400" dirty="0"/>
          </a:p>
        </p:txBody>
      </p:sp>
      <p:sp>
        <p:nvSpPr>
          <p:cNvPr id="158" name="TextBox 157">
            <a:extLst>
              <a:ext uri="{FF2B5EF4-FFF2-40B4-BE49-F238E27FC236}">
                <a16:creationId xmlns:a16="http://schemas.microsoft.com/office/drawing/2014/main" id="{1973C95C-D95D-132F-251A-8EFAF28392C8}"/>
              </a:ext>
            </a:extLst>
          </p:cNvPr>
          <p:cNvSpPr txBox="1"/>
          <p:nvPr/>
        </p:nvSpPr>
        <p:spPr>
          <a:xfrm>
            <a:off x="7332738" y="2125125"/>
            <a:ext cx="4140000" cy="738664"/>
          </a:xfrm>
          <a:prstGeom prst="rect">
            <a:avLst/>
          </a:prstGeom>
          <a:noFill/>
        </p:spPr>
        <p:txBody>
          <a:bodyPr wrap="square">
            <a:spAutoFit/>
          </a:bodyPr>
          <a:lstStyle/>
          <a:p>
            <a:r>
              <a:rPr lang="en-GB" sz="1400" b="0" i="0" dirty="0">
                <a:effectLst/>
              </a:rPr>
              <a:t>The Bangladesh D-Magic Trial: </a:t>
            </a:r>
            <a:r>
              <a:rPr lang="en-GB" sz="1400" b="1" i="0" dirty="0">
                <a:effectLst/>
              </a:rPr>
              <a:t>D</a:t>
            </a:r>
            <a:r>
              <a:rPr lang="en-GB" sz="1400" b="0" i="0" dirty="0">
                <a:effectLst/>
              </a:rPr>
              <a:t>iabetes </a:t>
            </a:r>
            <a:r>
              <a:rPr lang="en-GB" sz="1400" b="1" i="0" dirty="0">
                <a:effectLst/>
              </a:rPr>
              <a:t>M</a:t>
            </a:r>
            <a:r>
              <a:rPr lang="en-GB" sz="1400" b="0" i="0" dirty="0">
                <a:effectLst/>
              </a:rPr>
              <a:t>ellitus </a:t>
            </a:r>
            <a:r>
              <a:rPr lang="en-GB" sz="1400" b="1" i="0" dirty="0">
                <a:effectLst/>
              </a:rPr>
              <a:t>A</a:t>
            </a:r>
            <a:r>
              <a:rPr lang="en-GB" sz="1400" b="0" i="0" dirty="0">
                <a:effectLst/>
              </a:rPr>
              <a:t>ction through </a:t>
            </a:r>
            <a:r>
              <a:rPr lang="en-GB" sz="1400" b="1" i="0" dirty="0">
                <a:effectLst/>
              </a:rPr>
              <a:t>G</a:t>
            </a:r>
            <a:r>
              <a:rPr lang="en-GB" sz="1400" b="0" i="0" dirty="0">
                <a:effectLst/>
              </a:rPr>
              <a:t>roups or </a:t>
            </a:r>
            <a:r>
              <a:rPr lang="en-GB" sz="1400" b="1" i="0" dirty="0">
                <a:effectLst/>
              </a:rPr>
              <a:t>I</a:t>
            </a:r>
            <a:r>
              <a:rPr lang="en-GB" sz="1400" b="0" i="0" dirty="0">
                <a:effectLst/>
              </a:rPr>
              <a:t>nformation for better </a:t>
            </a:r>
            <a:r>
              <a:rPr lang="en-GB" sz="1400" b="1" i="0" dirty="0">
                <a:effectLst/>
              </a:rPr>
              <a:t>C</a:t>
            </a:r>
            <a:r>
              <a:rPr lang="en-GB" sz="1400" b="0" i="0" dirty="0">
                <a:effectLst/>
              </a:rPr>
              <a:t>ontrol </a:t>
            </a:r>
            <a:endParaRPr lang="en-GB" sz="1400" dirty="0"/>
          </a:p>
        </p:txBody>
      </p:sp>
      <p:sp>
        <p:nvSpPr>
          <p:cNvPr id="160" name="TextBox 159">
            <a:extLst>
              <a:ext uri="{FF2B5EF4-FFF2-40B4-BE49-F238E27FC236}">
                <a16:creationId xmlns:a16="http://schemas.microsoft.com/office/drawing/2014/main" id="{7B322C49-62F3-BB47-EA3E-9600E4A5B88B}"/>
              </a:ext>
            </a:extLst>
          </p:cNvPr>
          <p:cNvSpPr txBox="1"/>
          <p:nvPr/>
        </p:nvSpPr>
        <p:spPr>
          <a:xfrm>
            <a:off x="7332737" y="3128134"/>
            <a:ext cx="4140000" cy="523220"/>
          </a:xfrm>
          <a:prstGeom prst="rect">
            <a:avLst/>
          </a:prstGeom>
          <a:noFill/>
        </p:spPr>
        <p:txBody>
          <a:bodyPr wrap="square">
            <a:spAutoFit/>
          </a:bodyPr>
          <a:lstStyle/>
          <a:p>
            <a:r>
              <a:rPr lang="en-GB" sz="1400" b="0" i="0" dirty="0">
                <a:effectLst/>
              </a:rPr>
              <a:t>Implementation of foot thermometry and SMS to prevent diabetic foot ulcer </a:t>
            </a:r>
            <a:endParaRPr lang="en-GB" sz="1400" dirty="0"/>
          </a:p>
        </p:txBody>
      </p:sp>
      <p:sp>
        <p:nvSpPr>
          <p:cNvPr id="162" name="TextBox 161">
            <a:extLst>
              <a:ext uri="{FF2B5EF4-FFF2-40B4-BE49-F238E27FC236}">
                <a16:creationId xmlns:a16="http://schemas.microsoft.com/office/drawing/2014/main" id="{09B5E65C-8406-1AEF-99A9-C61571B66D29}"/>
              </a:ext>
            </a:extLst>
          </p:cNvPr>
          <p:cNvSpPr txBox="1"/>
          <p:nvPr/>
        </p:nvSpPr>
        <p:spPr>
          <a:xfrm>
            <a:off x="7332737" y="4095051"/>
            <a:ext cx="4140000" cy="523220"/>
          </a:xfrm>
          <a:prstGeom prst="rect">
            <a:avLst/>
          </a:prstGeom>
          <a:noFill/>
        </p:spPr>
        <p:txBody>
          <a:bodyPr wrap="square">
            <a:spAutoFit/>
          </a:bodyPr>
          <a:lstStyle/>
          <a:p>
            <a:pPr fontAlgn="base"/>
            <a:r>
              <a:rPr lang="en-GB" sz="1400" b="0" i="0" dirty="0">
                <a:effectLst/>
              </a:rPr>
              <a:t>BIGPIC: </a:t>
            </a:r>
            <a:r>
              <a:rPr lang="en-GB" sz="1400" b="1" i="0" dirty="0">
                <a:effectLst/>
              </a:rPr>
              <a:t>B</a:t>
            </a:r>
            <a:r>
              <a:rPr lang="en-GB" sz="1400" b="0" i="0" dirty="0">
                <a:effectLst/>
              </a:rPr>
              <a:t>ridging </a:t>
            </a:r>
            <a:r>
              <a:rPr lang="en-GB" sz="1400" b="1" i="0" dirty="0">
                <a:effectLst/>
              </a:rPr>
              <a:t>I</a:t>
            </a:r>
            <a:r>
              <a:rPr lang="en-GB" sz="1400" b="0" i="0" dirty="0">
                <a:effectLst/>
              </a:rPr>
              <a:t>ncome </a:t>
            </a:r>
            <a:r>
              <a:rPr lang="en-GB" sz="1400" b="1" i="0" dirty="0">
                <a:effectLst/>
              </a:rPr>
              <a:t>G</a:t>
            </a:r>
            <a:r>
              <a:rPr lang="en-GB" sz="1400" b="0" i="0" dirty="0">
                <a:effectLst/>
              </a:rPr>
              <a:t>eneration with </a:t>
            </a:r>
            <a:r>
              <a:rPr lang="en-GB" sz="1400" b="1" i="0" dirty="0">
                <a:effectLst/>
              </a:rPr>
              <a:t>G</a:t>
            </a:r>
            <a:r>
              <a:rPr lang="en-GB" sz="1400" b="0" i="0" dirty="0">
                <a:effectLst/>
              </a:rPr>
              <a:t>roup </a:t>
            </a:r>
            <a:r>
              <a:rPr lang="en-GB" sz="1400" b="1" i="0" dirty="0">
                <a:effectLst/>
              </a:rPr>
              <a:t>I</a:t>
            </a:r>
            <a:r>
              <a:rPr lang="en-GB" sz="1400" b="0" i="0" dirty="0">
                <a:effectLst/>
              </a:rPr>
              <a:t>ntegrated </a:t>
            </a:r>
            <a:r>
              <a:rPr lang="en-GB" sz="1400" b="1" i="0" dirty="0">
                <a:effectLst/>
              </a:rPr>
              <a:t>C</a:t>
            </a:r>
            <a:r>
              <a:rPr lang="en-GB" sz="1400" b="0" i="0" dirty="0">
                <a:effectLst/>
              </a:rPr>
              <a:t>are </a:t>
            </a:r>
          </a:p>
        </p:txBody>
      </p:sp>
      <p:sp>
        <p:nvSpPr>
          <p:cNvPr id="164" name="TextBox 163">
            <a:extLst>
              <a:ext uri="{FF2B5EF4-FFF2-40B4-BE49-F238E27FC236}">
                <a16:creationId xmlns:a16="http://schemas.microsoft.com/office/drawing/2014/main" id="{8C295194-D936-D698-F53D-3AD0F27D6C48}"/>
              </a:ext>
            </a:extLst>
          </p:cNvPr>
          <p:cNvSpPr txBox="1"/>
          <p:nvPr/>
        </p:nvSpPr>
        <p:spPr>
          <a:xfrm>
            <a:off x="7332737" y="4924615"/>
            <a:ext cx="4140000" cy="738664"/>
          </a:xfrm>
          <a:prstGeom prst="rect">
            <a:avLst/>
          </a:prstGeom>
          <a:noFill/>
        </p:spPr>
        <p:txBody>
          <a:bodyPr wrap="square">
            <a:spAutoFit/>
          </a:bodyPr>
          <a:lstStyle/>
          <a:p>
            <a:r>
              <a:rPr lang="en-GB" sz="1400" b="0" i="0" dirty="0">
                <a:effectLst/>
              </a:rPr>
              <a:t>A lifestyle intervention program for the prevention of type 2 diabetes mellitus among South Asian women with gestational diabetes mellitus </a:t>
            </a:r>
            <a:endParaRPr lang="en-GB" sz="1400" dirty="0"/>
          </a:p>
        </p:txBody>
      </p:sp>
      <p:sp>
        <p:nvSpPr>
          <p:cNvPr id="166" name="TextBox 165">
            <a:extLst>
              <a:ext uri="{FF2B5EF4-FFF2-40B4-BE49-F238E27FC236}">
                <a16:creationId xmlns:a16="http://schemas.microsoft.com/office/drawing/2014/main" id="{90FC8CF4-DA4B-8E18-E822-AEAC403CC59B}"/>
              </a:ext>
            </a:extLst>
          </p:cNvPr>
          <p:cNvSpPr txBox="1"/>
          <p:nvPr/>
        </p:nvSpPr>
        <p:spPr>
          <a:xfrm>
            <a:off x="7332737" y="5980218"/>
            <a:ext cx="4140000" cy="523220"/>
          </a:xfrm>
          <a:prstGeom prst="rect">
            <a:avLst/>
          </a:prstGeom>
          <a:noFill/>
        </p:spPr>
        <p:txBody>
          <a:bodyPr wrap="square">
            <a:spAutoFit/>
          </a:bodyPr>
          <a:lstStyle/>
          <a:p>
            <a:pPr fontAlgn="base"/>
            <a:r>
              <a:rPr lang="en-GB" sz="1400" b="0" i="0" dirty="0">
                <a:effectLst/>
              </a:rPr>
              <a:t>Tools and practices to reduce CVD and complications in diabetics in Mexico </a:t>
            </a:r>
          </a:p>
        </p:txBody>
      </p:sp>
    </p:spTree>
    <p:extLst>
      <p:ext uri="{BB962C8B-B14F-4D97-AF65-F5344CB8AC3E}">
        <p14:creationId xmlns:p14="http://schemas.microsoft.com/office/powerpoint/2010/main" val="2728767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F503C-AEFF-A7AD-63F0-8E52321A3DEC}"/>
              </a:ext>
            </a:extLst>
          </p:cNvPr>
          <p:cNvSpPr>
            <a:spLocks noGrp="1"/>
          </p:cNvSpPr>
          <p:nvPr>
            <p:ph type="title"/>
          </p:nvPr>
        </p:nvSpPr>
        <p:spPr>
          <a:xfrm>
            <a:off x="838200" y="365125"/>
            <a:ext cx="10515600" cy="1325563"/>
          </a:xfrm>
        </p:spPr>
        <p:txBody>
          <a:bodyPr/>
          <a:lstStyle/>
          <a:p>
            <a:r>
              <a:rPr lang="en-GB" dirty="0"/>
              <a:t>Terms of use – plain language</a:t>
            </a:r>
          </a:p>
        </p:txBody>
      </p:sp>
      <p:sp>
        <p:nvSpPr>
          <p:cNvPr id="5" name="Content Placeholder 4">
            <a:extLst>
              <a:ext uri="{FF2B5EF4-FFF2-40B4-BE49-F238E27FC236}">
                <a16:creationId xmlns:a16="http://schemas.microsoft.com/office/drawing/2014/main" id="{B214E958-4A0E-5274-C0B6-60B8794DCF03}"/>
              </a:ext>
            </a:extLst>
          </p:cNvPr>
          <p:cNvSpPr>
            <a:spLocks noGrp="1"/>
          </p:cNvSpPr>
          <p:nvPr>
            <p:ph idx="1"/>
          </p:nvPr>
        </p:nvSpPr>
        <p:spPr/>
        <p:txBody>
          <a:bodyPr/>
          <a:lstStyle/>
          <a:p>
            <a:r>
              <a:rPr lang="en-GB" dirty="0"/>
              <a:t>You can copy, share, and change this material, but you must give credit to the original creator.</a:t>
            </a:r>
          </a:p>
          <a:p>
            <a:r>
              <a:rPr lang="en-GB" dirty="0"/>
              <a:t>You cannot use it for profit.</a:t>
            </a:r>
          </a:p>
          <a:p>
            <a:r>
              <a:rPr lang="en-GB" dirty="0"/>
              <a:t>In short, you are free to use it for non-commercial purposes, but you should be respectful of the original creator’s work and attribute accordingly.</a:t>
            </a:r>
          </a:p>
        </p:txBody>
      </p:sp>
    </p:spTree>
    <p:extLst>
      <p:ext uri="{BB962C8B-B14F-4D97-AF65-F5344CB8AC3E}">
        <p14:creationId xmlns:p14="http://schemas.microsoft.com/office/powerpoint/2010/main" val="2763907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9DDA89-B51C-10A5-F83D-8963E915E3E3}"/>
              </a:ext>
            </a:extLst>
          </p:cNvPr>
          <p:cNvSpPr>
            <a:spLocks noGrp="1"/>
          </p:cNvSpPr>
          <p:nvPr>
            <p:ph type="title"/>
          </p:nvPr>
        </p:nvSpPr>
        <p:spPr/>
        <p:txBody>
          <a:bodyPr/>
          <a:lstStyle/>
          <a:p>
            <a:r>
              <a:rPr lang="en-GB" dirty="0"/>
              <a:t>Overview of the 14 projects</a:t>
            </a:r>
          </a:p>
        </p:txBody>
      </p:sp>
      <p:graphicFrame>
        <p:nvGraphicFramePr>
          <p:cNvPr id="2" name="Content Placeholder 1">
            <a:extLst>
              <a:ext uri="{FF2B5EF4-FFF2-40B4-BE49-F238E27FC236}">
                <a16:creationId xmlns:a16="http://schemas.microsoft.com/office/drawing/2014/main" id="{7EB43764-301F-20D3-9A02-B93E6ADFD389}"/>
              </a:ext>
            </a:extLst>
          </p:cNvPr>
          <p:cNvGraphicFramePr>
            <a:graphicFrameLocks noGrp="1"/>
          </p:cNvGraphicFramePr>
          <p:nvPr>
            <p:ph idx="1"/>
            <p:extLst>
              <p:ext uri="{D42A27DB-BD31-4B8C-83A1-F6EECF244321}">
                <p14:modId xmlns:p14="http://schemas.microsoft.com/office/powerpoint/2010/main" val="370817251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833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40B83B-DF99-C49B-6C13-D3EB44F3C7EF}"/>
              </a:ext>
            </a:extLst>
          </p:cNvPr>
          <p:cNvPicPr>
            <a:picLocks noChangeAspect="1"/>
          </p:cNvPicPr>
          <p:nvPr/>
        </p:nvPicPr>
        <p:blipFill>
          <a:blip r:embed="rId2"/>
          <a:stretch>
            <a:fillRect/>
          </a:stretch>
        </p:blipFill>
        <p:spPr>
          <a:xfrm>
            <a:off x="676275" y="900063"/>
            <a:ext cx="10839450" cy="5691911"/>
          </a:xfrm>
          <a:prstGeom prst="rect">
            <a:avLst/>
          </a:prstGeom>
        </p:spPr>
      </p:pic>
      <p:sp>
        <p:nvSpPr>
          <p:cNvPr id="6" name="TextBox 5">
            <a:extLst>
              <a:ext uri="{FF2B5EF4-FFF2-40B4-BE49-F238E27FC236}">
                <a16:creationId xmlns:a16="http://schemas.microsoft.com/office/drawing/2014/main" id="{933247A6-25F0-D1C2-BCEE-FD9859D20464}"/>
              </a:ext>
            </a:extLst>
          </p:cNvPr>
          <p:cNvSpPr txBox="1"/>
          <p:nvPr/>
        </p:nvSpPr>
        <p:spPr>
          <a:xfrm>
            <a:off x="676273" y="266026"/>
            <a:ext cx="10839449" cy="461665"/>
          </a:xfrm>
          <a:prstGeom prst="rect">
            <a:avLst/>
          </a:prstGeom>
          <a:noFill/>
        </p:spPr>
        <p:txBody>
          <a:bodyPr wrap="square">
            <a:spAutoFit/>
          </a:bodyPr>
          <a:lstStyle/>
          <a:p>
            <a:pPr algn="ctr"/>
            <a:r>
              <a:rPr lang="en-GB" sz="2400" b="1" dirty="0"/>
              <a:t>Implementation gaps addressed by the 14 diabetes projects</a:t>
            </a:r>
          </a:p>
        </p:txBody>
      </p:sp>
    </p:spTree>
    <p:extLst>
      <p:ext uri="{BB962C8B-B14F-4D97-AF65-F5344CB8AC3E}">
        <p14:creationId xmlns:p14="http://schemas.microsoft.com/office/powerpoint/2010/main" val="601468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7339C7-740E-C2B7-DA92-BE5B30CBBD96}"/>
              </a:ext>
            </a:extLst>
          </p:cNvPr>
          <p:cNvPicPr>
            <a:picLocks noChangeAspect="1"/>
          </p:cNvPicPr>
          <p:nvPr/>
        </p:nvPicPr>
        <p:blipFill>
          <a:blip r:embed="rId2"/>
          <a:stretch>
            <a:fillRect/>
          </a:stretch>
        </p:blipFill>
        <p:spPr>
          <a:xfrm>
            <a:off x="-3" y="907898"/>
            <a:ext cx="12192000" cy="5499403"/>
          </a:xfrm>
          <a:prstGeom prst="rect">
            <a:avLst/>
          </a:prstGeom>
        </p:spPr>
      </p:pic>
      <p:sp>
        <p:nvSpPr>
          <p:cNvPr id="2" name="TextBox 1">
            <a:extLst>
              <a:ext uri="{FF2B5EF4-FFF2-40B4-BE49-F238E27FC236}">
                <a16:creationId xmlns:a16="http://schemas.microsoft.com/office/drawing/2014/main" id="{304F1B64-AE0A-342E-0340-C89C85ACE193}"/>
              </a:ext>
            </a:extLst>
          </p:cNvPr>
          <p:cNvSpPr txBox="1"/>
          <p:nvPr/>
        </p:nvSpPr>
        <p:spPr>
          <a:xfrm>
            <a:off x="676273" y="266026"/>
            <a:ext cx="10839449" cy="461665"/>
          </a:xfrm>
          <a:prstGeom prst="rect">
            <a:avLst/>
          </a:prstGeom>
          <a:noFill/>
        </p:spPr>
        <p:txBody>
          <a:bodyPr wrap="square">
            <a:spAutoFit/>
          </a:bodyPr>
          <a:lstStyle/>
          <a:p>
            <a:pPr algn="ctr"/>
            <a:r>
              <a:rPr lang="en-GB" sz="2400" b="1" dirty="0"/>
              <a:t>Summary of implementation strategies used across the 14 diabetes projects</a:t>
            </a:r>
          </a:p>
        </p:txBody>
      </p:sp>
    </p:spTree>
    <p:extLst>
      <p:ext uri="{BB962C8B-B14F-4D97-AF65-F5344CB8AC3E}">
        <p14:creationId xmlns:p14="http://schemas.microsoft.com/office/powerpoint/2010/main" val="3990050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7D3B07-AFB3-CB55-FC5D-09DE9E297C34}"/>
              </a:ext>
            </a:extLst>
          </p:cNvPr>
          <p:cNvPicPr>
            <a:picLocks noChangeAspect="1"/>
          </p:cNvPicPr>
          <p:nvPr/>
        </p:nvPicPr>
        <p:blipFill>
          <a:blip r:embed="rId2"/>
          <a:srcRect b="13589"/>
          <a:stretch/>
        </p:blipFill>
        <p:spPr>
          <a:xfrm>
            <a:off x="23990" y="1244193"/>
            <a:ext cx="9526410" cy="5214664"/>
          </a:xfrm>
          <a:prstGeom prst="rect">
            <a:avLst/>
          </a:prstGeom>
        </p:spPr>
      </p:pic>
      <p:sp>
        <p:nvSpPr>
          <p:cNvPr id="2" name="TextBox 1">
            <a:extLst>
              <a:ext uri="{FF2B5EF4-FFF2-40B4-BE49-F238E27FC236}">
                <a16:creationId xmlns:a16="http://schemas.microsoft.com/office/drawing/2014/main" id="{914FDF48-E751-222B-05CD-DD946EEC9DE7}"/>
              </a:ext>
            </a:extLst>
          </p:cNvPr>
          <p:cNvSpPr txBox="1"/>
          <p:nvPr/>
        </p:nvSpPr>
        <p:spPr>
          <a:xfrm>
            <a:off x="676273" y="266026"/>
            <a:ext cx="10839449" cy="954107"/>
          </a:xfrm>
          <a:prstGeom prst="rect">
            <a:avLst/>
          </a:prstGeom>
          <a:noFill/>
        </p:spPr>
        <p:txBody>
          <a:bodyPr wrap="square">
            <a:spAutoFit/>
          </a:bodyPr>
          <a:lstStyle/>
          <a:p>
            <a:pPr algn="ctr"/>
            <a:r>
              <a:rPr lang="en-GB" sz="2800" b="1" dirty="0"/>
              <a:t>Risk factors addressed across the 14 diabetes projects,</a:t>
            </a:r>
          </a:p>
          <a:p>
            <a:pPr algn="ctr"/>
            <a:r>
              <a:rPr lang="en-GB" sz="2800" b="1" dirty="0"/>
              <a:t>grouped by risk factor category</a:t>
            </a:r>
          </a:p>
        </p:txBody>
      </p:sp>
      <p:sp>
        <p:nvSpPr>
          <p:cNvPr id="7" name="TextBox 6">
            <a:extLst>
              <a:ext uri="{FF2B5EF4-FFF2-40B4-BE49-F238E27FC236}">
                <a16:creationId xmlns:a16="http://schemas.microsoft.com/office/drawing/2014/main" id="{EC9CE160-2203-74B8-EB73-4D266CFD55CC}"/>
              </a:ext>
            </a:extLst>
          </p:cNvPr>
          <p:cNvSpPr txBox="1"/>
          <p:nvPr/>
        </p:nvSpPr>
        <p:spPr>
          <a:xfrm>
            <a:off x="9158514" y="4813588"/>
            <a:ext cx="3009496" cy="1600438"/>
          </a:xfrm>
          <a:prstGeom prst="rect">
            <a:avLst/>
          </a:prstGeom>
          <a:noFill/>
        </p:spPr>
        <p:txBody>
          <a:bodyPr wrap="square">
            <a:spAutoFit/>
          </a:bodyPr>
          <a:lstStyle/>
          <a:p>
            <a:r>
              <a:rPr lang="en-GB" sz="1400" dirty="0"/>
              <a:t>Top group, components of metabolic syndrome; Second group, GDM; Third group, lifestyle factors; Fourth group, mental health and wellbeing;</a:t>
            </a:r>
          </a:p>
          <a:p>
            <a:r>
              <a:rPr lang="en-GB" sz="1400" dirty="0"/>
              <a:t>Fifth group, social factors; Sixth group, health literacy; Last group, systemic factors.</a:t>
            </a:r>
          </a:p>
        </p:txBody>
      </p:sp>
    </p:spTree>
    <p:extLst>
      <p:ext uri="{BB962C8B-B14F-4D97-AF65-F5344CB8AC3E}">
        <p14:creationId xmlns:p14="http://schemas.microsoft.com/office/powerpoint/2010/main" val="2195073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479D-FB5E-5E8C-7BA6-7586A4F090F4}"/>
              </a:ext>
            </a:extLst>
          </p:cNvPr>
          <p:cNvSpPr>
            <a:spLocks noGrp="1"/>
          </p:cNvSpPr>
          <p:nvPr>
            <p:ph type="title"/>
          </p:nvPr>
        </p:nvSpPr>
        <p:spPr/>
        <p:txBody>
          <a:bodyPr/>
          <a:lstStyle/>
          <a:p>
            <a:r>
              <a:rPr lang="en-GB" dirty="0"/>
              <a:t>3. Theories of change</a:t>
            </a:r>
          </a:p>
        </p:txBody>
      </p:sp>
      <p:sp>
        <p:nvSpPr>
          <p:cNvPr id="3" name="Text Placeholder 2">
            <a:extLst>
              <a:ext uri="{FF2B5EF4-FFF2-40B4-BE49-F238E27FC236}">
                <a16:creationId xmlns:a16="http://schemas.microsoft.com/office/drawing/2014/main" id="{D33E8318-9334-E5BF-14A5-A806310836F6}"/>
              </a:ext>
            </a:extLst>
          </p:cNvPr>
          <p:cNvSpPr>
            <a:spLocks noGrp="1"/>
          </p:cNvSpPr>
          <p:nvPr>
            <p:ph type="body" idx="1"/>
          </p:nvPr>
        </p:nvSpPr>
        <p:spPr/>
        <p:txBody>
          <a:bodyPr/>
          <a:lstStyle/>
          <a:p>
            <a:r>
              <a:rPr lang="en-GB" dirty="0"/>
              <a:t>Section 3 of the report</a:t>
            </a:r>
          </a:p>
          <a:p>
            <a:r>
              <a:rPr lang="en-GB" dirty="0"/>
              <a:t>Pages 25 to 27</a:t>
            </a:r>
          </a:p>
        </p:txBody>
      </p:sp>
      <p:pic>
        <p:nvPicPr>
          <p:cNvPr id="4" name="Picture 3" descr="A logo with a black background&#10;&#10;Description automatically generated">
            <a:extLst>
              <a:ext uri="{FF2B5EF4-FFF2-40B4-BE49-F238E27FC236}">
                <a16:creationId xmlns:a16="http://schemas.microsoft.com/office/drawing/2014/main" id="{B5ACB1EE-3D21-59FE-BF9C-311A2CD34C42}"/>
              </a:ext>
            </a:extLst>
          </p:cNvPr>
          <p:cNvPicPr>
            <a:picLocks noChangeAspect="1"/>
          </p:cNvPicPr>
          <p:nvPr/>
        </p:nvPicPr>
        <p:blipFill>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r="21481"/>
          <a:stretch/>
        </p:blipFill>
        <p:spPr>
          <a:xfrm>
            <a:off x="6807201" y="0"/>
            <a:ext cx="5384799" cy="6858000"/>
          </a:xfrm>
          <a:prstGeom prst="rect">
            <a:avLst/>
          </a:prstGeom>
        </p:spPr>
      </p:pic>
    </p:spTree>
    <p:extLst>
      <p:ext uri="{BB962C8B-B14F-4D97-AF65-F5344CB8AC3E}">
        <p14:creationId xmlns:p14="http://schemas.microsoft.com/office/powerpoint/2010/main" val="3060260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A715C-1AD3-6E21-F1C6-A317AF19D816}"/>
              </a:ext>
            </a:extLst>
          </p:cNvPr>
          <p:cNvSpPr>
            <a:spLocks noGrp="1"/>
          </p:cNvSpPr>
          <p:nvPr>
            <p:ph type="title"/>
          </p:nvPr>
        </p:nvSpPr>
        <p:spPr/>
        <p:txBody>
          <a:bodyPr>
            <a:normAutofit/>
          </a:bodyPr>
          <a:lstStyle/>
          <a:p>
            <a:r>
              <a:rPr lang="en-GB" sz="4200" dirty="0"/>
              <a:t>What are theories of change and logic models?</a:t>
            </a:r>
          </a:p>
        </p:txBody>
      </p:sp>
      <p:sp>
        <p:nvSpPr>
          <p:cNvPr id="3" name="Content Placeholder 2">
            <a:extLst>
              <a:ext uri="{FF2B5EF4-FFF2-40B4-BE49-F238E27FC236}">
                <a16:creationId xmlns:a16="http://schemas.microsoft.com/office/drawing/2014/main" id="{6640F4F3-3B34-8C22-37F8-7A6CE498F608}"/>
              </a:ext>
            </a:extLst>
          </p:cNvPr>
          <p:cNvSpPr>
            <a:spLocks noGrp="1"/>
          </p:cNvSpPr>
          <p:nvPr>
            <p:ph sz="half" idx="1"/>
          </p:nvPr>
        </p:nvSpPr>
        <p:spPr>
          <a:xfrm>
            <a:off x="838200" y="1825625"/>
            <a:ext cx="4563980" cy="4351338"/>
          </a:xfrm>
        </p:spPr>
        <p:txBody>
          <a:bodyPr anchor="ctr">
            <a:normAutofit/>
          </a:bodyPr>
          <a:lstStyle/>
          <a:p>
            <a:r>
              <a:rPr lang="en-GB" sz="2400" dirty="0"/>
              <a:t>Theories of change and logic models are different ways of visualising the pathway from a problem to a desired outcome.</a:t>
            </a:r>
          </a:p>
          <a:p>
            <a:r>
              <a:rPr lang="en-GB" sz="2400" dirty="0"/>
              <a:t>They are important at multiple stages throughout an implementation research project.</a:t>
            </a:r>
          </a:p>
        </p:txBody>
      </p:sp>
      <p:sp>
        <p:nvSpPr>
          <p:cNvPr id="5" name="Rectangle 4">
            <a:extLst>
              <a:ext uri="{FF2B5EF4-FFF2-40B4-BE49-F238E27FC236}">
                <a16:creationId xmlns:a16="http://schemas.microsoft.com/office/drawing/2014/main" id="{855C5FB2-88F5-A343-3209-9E7116422E54}"/>
              </a:ext>
            </a:extLst>
          </p:cNvPr>
          <p:cNvSpPr/>
          <p:nvPr/>
        </p:nvSpPr>
        <p:spPr>
          <a:xfrm>
            <a:off x="5858627" y="2030161"/>
            <a:ext cx="5495173" cy="169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Theories of change focus on the “</a:t>
            </a:r>
            <a:r>
              <a:rPr lang="en-GB" sz="2800" b="1" u="sng" dirty="0"/>
              <a:t>why</a:t>
            </a:r>
            <a:r>
              <a:rPr lang="en-GB" sz="2800" dirty="0"/>
              <a:t>” – causal relationships and assumptions</a:t>
            </a:r>
          </a:p>
        </p:txBody>
      </p:sp>
      <p:sp>
        <p:nvSpPr>
          <p:cNvPr id="6" name="Rectangle 5">
            <a:extLst>
              <a:ext uri="{FF2B5EF4-FFF2-40B4-BE49-F238E27FC236}">
                <a16:creationId xmlns:a16="http://schemas.microsoft.com/office/drawing/2014/main" id="{9D8C16D8-DF61-26EB-46EA-E6B8D818FBBF}"/>
              </a:ext>
            </a:extLst>
          </p:cNvPr>
          <p:cNvSpPr/>
          <p:nvPr/>
        </p:nvSpPr>
        <p:spPr>
          <a:xfrm>
            <a:off x="5858627" y="4160110"/>
            <a:ext cx="5495173" cy="169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Logic models focus on the “</a:t>
            </a:r>
            <a:r>
              <a:rPr lang="en-GB" sz="2800" b="1" u="sng" dirty="0"/>
              <a:t>what</a:t>
            </a:r>
            <a:r>
              <a:rPr lang="en-GB" sz="2800" dirty="0"/>
              <a:t>” – inputs, activities, outputs, and outcomes</a:t>
            </a:r>
          </a:p>
        </p:txBody>
      </p:sp>
    </p:spTree>
    <p:extLst>
      <p:ext uri="{BB962C8B-B14F-4D97-AF65-F5344CB8AC3E}">
        <p14:creationId xmlns:p14="http://schemas.microsoft.com/office/powerpoint/2010/main" val="4141879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19D565-3912-0EEC-0E24-653F867AF397}"/>
              </a:ext>
            </a:extLst>
          </p:cNvPr>
          <p:cNvSpPr>
            <a:spLocks noGrp="1"/>
          </p:cNvSpPr>
          <p:nvPr>
            <p:ph type="title"/>
          </p:nvPr>
        </p:nvSpPr>
        <p:spPr/>
        <p:txBody>
          <a:bodyPr/>
          <a:lstStyle/>
          <a:p>
            <a:r>
              <a:rPr lang="en-GB" dirty="0"/>
              <a:t>Eleven projects used a theory of change or logic model</a:t>
            </a:r>
          </a:p>
        </p:txBody>
      </p:sp>
      <p:pic>
        <p:nvPicPr>
          <p:cNvPr id="7" name="Picture 6">
            <a:extLst>
              <a:ext uri="{FF2B5EF4-FFF2-40B4-BE49-F238E27FC236}">
                <a16:creationId xmlns:a16="http://schemas.microsoft.com/office/drawing/2014/main" id="{7432A29E-BAE1-45E0-45F9-95FF47598106}"/>
              </a:ext>
            </a:extLst>
          </p:cNvPr>
          <p:cNvPicPr>
            <a:picLocks noChangeAspect="1"/>
          </p:cNvPicPr>
          <p:nvPr/>
        </p:nvPicPr>
        <p:blipFill>
          <a:blip r:embed="rId2"/>
          <a:stretch>
            <a:fillRect/>
          </a:stretch>
        </p:blipFill>
        <p:spPr>
          <a:xfrm>
            <a:off x="4282633" y="2544722"/>
            <a:ext cx="7071167" cy="3478742"/>
          </a:xfrm>
          <a:prstGeom prst="rect">
            <a:avLst/>
          </a:prstGeom>
        </p:spPr>
      </p:pic>
      <p:sp>
        <p:nvSpPr>
          <p:cNvPr id="3" name="Rectangle 2">
            <a:extLst>
              <a:ext uri="{FF2B5EF4-FFF2-40B4-BE49-F238E27FC236}">
                <a16:creationId xmlns:a16="http://schemas.microsoft.com/office/drawing/2014/main" id="{913CE05B-5476-753E-E552-59C970346FD2}"/>
              </a:ext>
            </a:extLst>
          </p:cNvPr>
          <p:cNvSpPr/>
          <p:nvPr/>
        </p:nvSpPr>
        <p:spPr>
          <a:xfrm>
            <a:off x="4282633" y="1956122"/>
            <a:ext cx="3414531" cy="4351338"/>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a:extLst>
              <a:ext uri="{FF2B5EF4-FFF2-40B4-BE49-F238E27FC236}">
                <a16:creationId xmlns:a16="http://schemas.microsoft.com/office/drawing/2014/main" id="{D92C123E-7F7F-A83A-3B55-A9E65BD1E0D5}"/>
              </a:ext>
            </a:extLst>
          </p:cNvPr>
          <p:cNvSpPr>
            <a:spLocks noGrp="1"/>
          </p:cNvSpPr>
          <p:nvPr>
            <p:ph idx="1"/>
          </p:nvPr>
        </p:nvSpPr>
        <p:spPr>
          <a:xfrm>
            <a:off x="838200" y="1825625"/>
            <a:ext cx="4833395" cy="4351338"/>
          </a:xfrm>
        </p:spPr>
        <p:txBody>
          <a:bodyPr anchor="ctr">
            <a:normAutofit/>
          </a:bodyPr>
          <a:lstStyle/>
          <a:p>
            <a:r>
              <a:rPr lang="en-GB" sz="2200" dirty="0"/>
              <a:t>DM17 provides an example of a multi-layered context framework, building from the socio-ecological model and the COACH tool</a:t>
            </a:r>
          </a:p>
          <a:p>
            <a:endParaRPr lang="en-GB" sz="2200" dirty="0"/>
          </a:p>
          <a:p>
            <a:r>
              <a:rPr lang="en-GB" sz="2200" dirty="0"/>
              <a:t>These layers of influence then informed the development of their logic model, depicting the anticipated process from inputs, to activities, to outcomes (next slide)</a:t>
            </a:r>
          </a:p>
        </p:txBody>
      </p:sp>
      <p:sp>
        <p:nvSpPr>
          <p:cNvPr id="9" name="TextBox 8">
            <a:extLst>
              <a:ext uri="{FF2B5EF4-FFF2-40B4-BE49-F238E27FC236}">
                <a16:creationId xmlns:a16="http://schemas.microsoft.com/office/drawing/2014/main" id="{DC1B06D8-4E2B-96FC-DFBC-CB2D7D29238F}"/>
              </a:ext>
            </a:extLst>
          </p:cNvPr>
          <p:cNvSpPr txBox="1"/>
          <p:nvPr/>
        </p:nvSpPr>
        <p:spPr>
          <a:xfrm>
            <a:off x="6059715" y="1956122"/>
            <a:ext cx="5294085" cy="646331"/>
          </a:xfrm>
          <a:prstGeom prst="rect">
            <a:avLst/>
          </a:prstGeom>
          <a:noFill/>
        </p:spPr>
        <p:txBody>
          <a:bodyPr wrap="square">
            <a:spAutoFit/>
          </a:bodyPr>
          <a:lstStyle/>
          <a:p>
            <a:pPr algn="ctr"/>
            <a:r>
              <a:rPr lang="en-GB" b="1" dirty="0"/>
              <a:t>DM17’s multi-layered framework for measuring context in clinical settings</a:t>
            </a:r>
          </a:p>
        </p:txBody>
      </p:sp>
    </p:spTree>
    <p:extLst>
      <p:ext uri="{BB962C8B-B14F-4D97-AF65-F5344CB8AC3E}">
        <p14:creationId xmlns:p14="http://schemas.microsoft.com/office/powerpoint/2010/main" val="2323388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3164411-D2BD-C15B-C3A7-534E8BB9783A}"/>
              </a:ext>
            </a:extLst>
          </p:cNvPr>
          <p:cNvGraphicFramePr>
            <a:graphicFrameLocks noGrp="1"/>
          </p:cNvGraphicFramePr>
          <p:nvPr>
            <p:extLst>
              <p:ext uri="{D42A27DB-BD31-4B8C-83A1-F6EECF244321}">
                <p14:modId xmlns:p14="http://schemas.microsoft.com/office/powerpoint/2010/main" val="3034088060"/>
              </p:ext>
            </p:extLst>
          </p:nvPr>
        </p:nvGraphicFramePr>
        <p:xfrm>
          <a:off x="133350" y="605184"/>
          <a:ext cx="11925299" cy="6194760"/>
        </p:xfrm>
        <a:graphic>
          <a:graphicData uri="http://schemas.openxmlformats.org/drawingml/2006/table">
            <a:tbl>
              <a:tblPr firstRow="1" firstCol="1" bandRow="1">
                <a:tableStyleId>{5940675A-B579-460E-94D1-54222C63F5DA}</a:tableStyleId>
              </a:tblPr>
              <a:tblGrid>
                <a:gridCol w="1980392">
                  <a:extLst>
                    <a:ext uri="{9D8B030D-6E8A-4147-A177-3AD203B41FA5}">
                      <a16:colId xmlns:a16="http://schemas.microsoft.com/office/drawing/2014/main" val="880334454"/>
                    </a:ext>
                  </a:extLst>
                </a:gridCol>
                <a:gridCol w="2001866">
                  <a:extLst>
                    <a:ext uri="{9D8B030D-6E8A-4147-A177-3AD203B41FA5}">
                      <a16:colId xmlns:a16="http://schemas.microsoft.com/office/drawing/2014/main" val="1795488890"/>
                    </a:ext>
                  </a:extLst>
                </a:gridCol>
                <a:gridCol w="1995548">
                  <a:extLst>
                    <a:ext uri="{9D8B030D-6E8A-4147-A177-3AD203B41FA5}">
                      <a16:colId xmlns:a16="http://schemas.microsoft.com/office/drawing/2014/main" val="3028436227"/>
                    </a:ext>
                  </a:extLst>
                </a:gridCol>
                <a:gridCol w="1998075">
                  <a:extLst>
                    <a:ext uri="{9D8B030D-6E8A-4147-A177-3AD203B41FA5}">
                      <a16:colId xmlns:a16="http://schemas.microsoft.com/office/drawing/2014/main" val="3655957090"/>
                    </a:ext>
                  </a:extLst>
                </a:gridCol>
                <a:gridCol w="1989234">
                  <a:extLst>
                    <a:ext uri="{9D8B030D-6E8A-4147-A177-3AD203B41FA5}">
                      <a16:colId xmlns:a16="http://schemas.microsoft.com/office/drawing/2014/main" val="3347702649"/>
                    </a:ext>
                  </a:extLst>
                </a:gridCol>
                <a:gridCol w="1960184">
                  <a:extLst>
                    <a:ext uri="{9D8B030D-6E8A-4147-A177-3AD203B41FA5}">
                      <a16:colId xmlns:a16="http://schemas.microsoft.com/office/drawing/2014/main" val="1738931933"/>
                    </a:ext>
                  </a:extLst>
                </a:gridCol>
              </a:tblGrid>
              <a:tr h="248159">
                <a:tc>
                  <a:txBody>
                    <a:bodyPr/>
                    <a:lstStyle/>
                    <a:p>
                      <a:pPr>
                        <a:lnSpc>
                          <a:spcPct val="110000"/>
                        </a:lnSpc>
                        <a:spcAft>
                          <a:spcPts val="600"/>
                        </a:spcAft>
                      </a:pPr>
                      <a:r>
                        <a:rPr lang="en-US" sz="1200" dirty="0">
                          <a:solidFill>
                            <a:schemeClr val="bg1"/>
                          </a:solidFill>
                          <a:effectLst/>
                        </a:rPr>
                        <a:t>Inputs</a:t>
                      </a:r>
                      <a:endParaRPr lang="en-GB"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a:solidFill>
                      <a:schemeClr val="accent5"/>
                    </a:solidFill>
                  </a:tcPr>
                </a:tc>
                <a:tc>
                  <a:txBody>
                    <a:bodyPr/>
                    <a:lstStyle/>
                    <a:p>
                      <a:pPr>
                        <a:lnSpc>
                          <a:spcPct val="110000"/>
                        </a:lnSpc>
                        <a:spcAft>
                          <a:spcPts val="600"/>
                        </a:spcAft>
                      </a:pPr>
                      <a:r>
                        <a:rPr lang="en-US" sz="1200" dirty="0">
                          <a:solidFill>
                            <a:schemeClr val="bg1"/>
                          </a:solidFill>
                          <a:effectLst/>
                        </a:rPr>
                        <a:t>Activities</a:t>
                      </a:r>
                      <a:endParaRPr lang="en-GB"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a:solidFill>
                      <a:schemeClr val="accent5"/>
                    </a:solidFill>
                  </a:tcPr>
                </a:tc>
                <a:tc>
                  <a:txBody>
                    <a:bodyPr/>
                    <a:lstStyle/>
                    <a:p>
                      <a:pPr>
                        <a:lnSpc>
                          <a:spcPct val="110000"/>
                        </a:lnSpc>
                        <a:spcAft>
                          <a:spcPts val="600"/>
                        </a:spcAft>
                      </a:pPr>
                      <a:r>
                        <a:rPr lang="en-US" sz="1200" dirty="0">
                          <a:solidFill>
                            <a:schemeClr val="bg1"/>
                          </a:solidFill>
                          <a:effectLst/>
                        </a:rPr>
                        <a:t>Short-term outcomes</a:t>
                      </a:r>
                      <a:endParaRPr lang="en-GB"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a:solidFill>
                      <a:schemeClr val="accent5"/>
                    </a:solidFill>
                  </a:tcPr>
                </a:tc>
                <a:tc>
                  <a:txBody>
                    <a:bodyPr/>
                    <a:lstStyle/>
                    <a:p>
                      <a:pPr>
                        <a:lnSpc>
                          <a:spcPct val="110000"/>
                        </a:lnSpc>
                        <a:spcAft>
                          <a:spcPts val="600"/>
                        </a:spcAft>
                      </a:pPr>
                      <a:r>
                        <a:rPr lang="en-US" sz="1200" dirty="0">
                          <a:solidFill>
                            <a:schemeClr val="bg1"/>
                          </a:solidFill>
                          <a:effectLst/>
                        </a:rPr>
                        <a:t>Medium-term outcomes</a:t>
                      </a:r>
                      <a:endParaRPr lang="en-GB"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a:solidFill>
                      <a:schemeClr val="accent5"/>
                    </a:solidFill>
                  </a:tcPr>
                </a:tc>
                <a:tc>
                  <a:txBody>
                    <a:bodyPr/>
                    <a:lstStyle/>
                    <a:p>
                      <a:pPr>
                        <a:lnSpc>
                          <a:spcPct val="110000"/>
                        </a:lnSpc>
                        <a:spcAft>
                          <a:spcPts val="600"/>
                        </a:spcAft>
                      </a:pPr>
                      <a:r>
                        <a:rPr lang="en-US" sz="1200" dirty="0">
                          <a:solidFill>
                            <a:schemeClr val="bg1"/>
                          </a:solidFill>
                          <a:effectLst/>
                        </a:rPr>
                        <a:t>Long-term outcomes</a:t>
                      </a:r>
                      <a:endParaRPr lang="en-GB"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a:solidFill>
                      <a:schemeClr val="accent5"/>
                    </a:solidFill>
                  </a:tcPr>
                </a:tc>
                <a:tc>
                  <a:txBody>
                    <a:bodyPr/>
                    <a:lstStyle/>
                    <a:p>
                      <a:pPr>
                        <a:lnSpc>
                          <a:spcPct val="110000"/>
                        </a:lnSpc>
                        <a:spcAft>
                          <a:spcPts val="600"/>
                        </a:spcAft>
                      </a:pPr>
                      <a:r>
                        <a:rPr lang="en-US" sz="1200" dirty="0">
                          <a:solidFill>
                            <a:schemeClr val="bg1"/>
                          </a:solidFill>
                          <a:effectLst/>
                        </a:rPr>
                        <a:t>Goal</a:t>
                      </a:r>
                      <a:endParaRPr lang="en-GB"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a:solidFill>
                      <a:schemeClr val="accent5"/>
                    </a:solidFill>
                  </a:tcPr>
                </a:tc>
                <a:extLst>
                  <a:ext uri="{0D108BD9-81ED-4DB2-BD59-A6C34878D82A}">
                    <a16:rowId xmlns:a16="http://schemas.microsoft.com/office/drawing/2014/main" val="1201152740"/>
                  </a:ext>
                </a:extLst>
              </a:tr>
              <a:tr h="3941144">
                <a:tc>
                  <a:txBody>
                    <a:bodyPr/>
                    <a:lstStyle/>
                    <a:p>
                      <a:pPr>
                        <a:lnSpc>
                          <a:spcPct val="110000"/>
                        </a:lnSpc>
                        <a:spcAft>
                          <a:spcPts val="600"/>
                        </a:spcAft>
                      </a:pPr>
                      <a:r>
                        <a:rPr lang="en-US" sz="1200" dirty="0">
                          <a:effectLst/>
                        </a:rPr>
                        <a:t>People with diabetes who participate in chronic disease self-help groups (GAM) within state-run health centers.</a:t>
                      </a:r>
                      <a:endParaRPr lang="en-GB" sz="1400" dirty="0">
                        <a:effectLst/>
                      </a:endParaRPr>
                    </a:p>
                    <a:p>
                      <a:pPr>
                        <a:lnSpc>
                          <a:spcPct val="110000"/>
                        </a:lnSpc>
                        <a:spcAft>
                          <a:spcPts val="600"/>
                        </a:spcAft>
                      </a:pPr>
                      <a:r>
                        <a:rPr lang="en-US" sz="1200" dirty="0">
                          <a:effectLst/>
                        </a:rPr>
                        <a:t>Government guidelines for GAM and diabetes and cardiovascular disease prevention.</a:t>
                      </a:r>
                      <a:endParaRPr lang="en-GB" sz="1400" dirty="0">
                        <a:effectLst/>
                      </a:endParaRPr>
                    </a:p>
                    <a:p>
                      <a:pPr>
                        <a:lnSpc>
                          <a:spcPct val="110000"/>
                        </a:lnSpc>
                        <a:spcAft>
                          <a:spcPts val="600"/>
                        </a:spcAft>
                      </a:pPr>
                      <a:r>
                        <a:rPr lang="en-US" sz="1200" dirty="0">
                          <a:effectLst/>
                        </a:rPr>
                        <a:t>Previous evidence-based interventions.</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a:solidFill>
                      <a:srgbClr val="FDE9F0"/>
                    </a:solidFill>
                  </a:tcPr>
                </a:tc>
                <a:tc>
                  <a:txBody>
                    <a:bodyPr/>
                    <a:lstStyle/>
                    <a:p>
                      <a:pPr>
                        <a:lnSpc>
                          <a:spcPct val="110000"/>
                        </a:lnSpc>
                        <a:spcAft>
                          <a:spcPts val="600"/>
                        </a:spcAft>
                      </a:pPr>
                      <a:r>
                        <a:rPr lang="en-US" sz="1200" dirty="0">
                          <a:effectLst/>
                        </a:rPr>
                        <a:t>13 weekly education sessions:</a:t>
                      </a:r>
                      <a:endParaRPr lang="en-GB" sz="1400" dirty="0">
                        <a:effectLst/>
                      </a:endParaRPr>
                    </a:p>
                    <a:p>
                      <a:pPr marL="173038" lvl="0" indent="-173038">
                        <a:lnSpc>
                          <a:spcPct val="110000"/>
                        </a:lnSpc>
                        <a:spcAft>
                          <a:spcPts val="600"/>
                        </a:spcAft>
                        <a:buFont typeface="Wingdings" panose="05000000000000000000" pitchFamily="2" charset="2"/>
                        <a:buChar char=""/>
                      </a:pPr>
                      <a:r>
                        <a:rPr lang="en-US" sz="1200" dirty="0">
                          <a:effectLst/>
                        </a:rPr>
                        <a:t>Information on diabetes management and cardiovascular risk reduction</a:t>
                      </a:r>
                      <a:endParaRPr lang="en-GB" sz="1400" dirty="0">
                        <a:effectLst/>
                      </a:endParaRPr>
                    </a:p>
                    <a:p>
                      <a:pPr marL="173038" lvl="0" indent="-173038">
                        <a:lnSpc>
                          <a:spcPct val="110000"/>
                        </a:lnSpc>
                        <a:spcAft>
                          <a:spcPts val="600"/>
                        </a:spcAft>
                        <a:buFont typeface="Wingdings" panose="05000000000000000000" pitchFamily="2" charset="2"/>
                        <a:buChar char=""/>
                      </a:pPr>
                      <a:r>
                        <a:rPr lang="en-US" sz="1200" dirty="0">
                          <a:effectLst/>
                        </a:rPr>
                        <a:t>Small-group discussion and reflection.</a:t>
                      </a:r>
                      <a:endParaRPr lang="en-GB" sz="1400" dirty="0">
                        <a:effectLst/>
                      </a:endParaRPr>
                    </a:p>
                    <a:p>
                      <a:pPr marL="173038" lvl="0" indent="-173038">
                        <a:lnSpc>
                          <a:spcPct val="110000"/>
                        </a:lnSpc>
                        <a:spcAft>
                          <a:spcPts val="600"/>
                        </a:spcAft>
                        <a:buFont typeface="Wingdings" panose="05000000000000000000" pitchFamily="2" charset="2"/>
                        <a:buChar char=""/>
                      </a:pPr>
                      <a:r>
                        <a:rPr lang="en-US" sz="1200" dirty="0">
                          <a:effectLst/>
                        </a:rPr>
                        <a:t>Participatory education techniques aimed at awareness-raising.</a:t>
                      </a:r>
                      <a:endParaRPr lang="en-GB" sz="1400" dirty="0">
                        <a:effectLst/>
                      </a:endParaRPr>
                    </a:p>
                    <a:p>
                      <a:pPr marL="173038" lvl="0" indent="-173038">
                        <a:lnSpc>
                          <a:spcPct val="110000"/>
                        </a:lnSpc>
                        <a:spcAft>
                          <a:spcPts val="600"/>
                        </a:spcAft>
                        <a:buFont typeface="Wingdings" panose="05000000000000000000" pitchFamily="2" charset="2"/>
                        <a:buChar char=""/>
                      </a:pPr>
                      <a:r>
                        <a:rPr lang="en-US" sz="1200" dirty="0">
                          <a:effectLst/>
                        </a:rPr>
                        <a:t>Goal-setting and weekly monitoring of glucose, blood pressure, eating and physical activity habits.</a:t>
                      </a:r>
                      <a:endParaRPr lang="en-GB" sz="1400" dirty="0">
                        <a:effectLst/>
                      </a:endParaRPr>
                    </a:p>
                    <a:p>
                      <a:pPr marL="173038" lvl="0" indent="-173038">
                        <a:lnSpc>
                          <a:spcPct val="110000"/>
                        </a:lnSpc>
                        <a:spcAft>
                          <a:spcPts val="600"/>
                        </a:spcAft>
                        <a:buFont typeface="Wingdings" panose="05000000000000000000" pitchFamily="2" charset="2"/>
                        <a:buChar char=""/>
                      </a:pPr>
                      <a:r>
                        <a:rPr lang="en-US" sz="1200" dirty="0">
                          <a:effectLst/>
                        </a:rPr>
                        <a:t>Physical activity routine.</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a:solidFill>
                      <a:srgbClr val="FDE9F0"/>
                    </a:solidFill>
                  </a:tcPr>
                </a:tc>
                <a:tc>
                  <a:txBody>
                    <a:bodyPr/>
                    <a:lstStyle/>
                    <a:p>
                      <a:pPr>
                        <a:lnSpc>
                          <a:spcPct val="110000"/>
                        </a:lnSpc>
                        <a:spcAft>
                          <a:spcPts val="600"/>
                        </a:spcAft>
                      </a:pPr>
                      <a:r>
                        <a:rPr lang="en-US" sz="1200" dirty="0">
                          <a:effectLst/>
                        </a:rPr>
                        <a:t>Acquire information and skills to make healthy changes to nutrition and physical activity habits for diabetes self-management.</a:t>
                      </a:r>
                      <a:endParaRPr lang="en-GB" sz="1400" dirty="0">
                        <a:effectLst/>
                      </a:endParaRPr>
                    </a:p>
                    <a:p>
                      <a:pPr>
                        <a:lnSpc>
                          <a:spcPct val="110000"/>
                        </a:lnSpc>
                        <a:spcAft>
                          <a:spcPts val="600"/>
                        </a:spcAft>
                      </a:pPr>
                      <a:r>
                        <a:rPr lang="en-US" sz="1200" dirty="0">
                          <a:effectLst/>
                        </a:rPr>
                        <a:t> </a:t>
                      </a:r>
                      <a:endParaRPr lang="en-GB" sz="1400" dirty="0">
                        <a:effectLst/>
                      </a:endParaRPr>
                    </a:p>
                    <a:p>
                      <a:pPr>
                        <a:lnSpc>
                          <a:spcPct val="110000"/>
                        </a:lnSpc>
                        <a:spcAft>
                          <a:spcPts val="600"/>
                        </a:spcAft>
                      </a:pPr>
                      <a:r>
                        <a:rPr lang="en-US" sz="1200" dirty="0">
                          <a:effectLst/>
                        </a:rPr>
                        <a:t>Improve biomedical indicators:</a:t>
                      </a:r>
                      <a:endParaRPr lang="en-GB" sz="1400" dirty="0">
                        <a:effectLst/>
                      </a:endParaRPr>
                    </a:p>
                    <a:p>
                      <a:pPr marL="173038" lvl="0" indent="-173038">
                        <a:lnSpc>
                          <a:spcPct val="110000"/>
                        </a:lnSpc>
                        <a:spcAft>
                          <a:spcPts val="600"/>
                        </a:spcAft>
                        <a:buFont typeface="Wingdings" panose="05000000000000000000" pitchFamily="2" charset="2"/>
                        <a:buChar char=""/>
                      </a:pPr>
                      <a:r>
                        <a:rPr lang="en-US" sz="1200" dirty="0">
                          <a:effectLst/>
                        </a:rPr>
                        <a:t>BMI</a:t>
                      </a:r>
                      <a:endParaRPr lang="en-GB" sz="1400" dirty="0">
                        <a:effectLst/>
                      </a:endParaRPr>
                    </a:p>
                    <a:p>
                      <a:pPr marL="173038" lvl="0" indent="-173038">
                        <a:lnSpc>
                          <a:spcPct val="110000"/>
                        </a:lnSpc>
                        <a:spcAft>
                          <a:spcPts val="600"/>
                        </a:spcAft>
                        <a:buFont typeface="Wingdings" panose="05000000000000000000" pitchFamily="2" charset="2"/>
                        <a:buChar char=""/>
                      </a:pPr>
                      <a:r>
                        <a:rPr lang="en-US" sz="1200" dirty="0">
                          <a:effectLst/>
                        </a:rPr>
                        <a:t>HbA1c</a:t>
                      </a:r>
                      <a:endParaRPr lang="en-GB" sz="1400" dirty="0">
                        <a:effectLst/>
                      </a:endParaRPr>
                    </a:p>
                    <a:p>
                      <a:pPr marL="173038" lvl="0" indent="-173038">
                        <a:lnSpc>
                          <a:spcPct val="110000"/>
                        </a:lnSpc>
                        <a:spcAft>
                          <a:spcPts val="600"/>
                        </a:spcAft>
                        <a:buFont typeface="Wingdings" panose="05000000000000000000" pitchFamily="2" charset="2"/>
                        <a:buChar char=""/>
                      </a:pPr>
                      <a:r>
                        <a:rPr lang="en-US" sz="1200" dirty="0">
                          <a:effectLst/>
                        </a:rPr>
                        <a:t>LDL and HDL cholesterol</a:t>
                      </a:r>
                      <a:endParaRPr lang="en-GB" sz="1400" dirty="0">
                        <a:effectLst/>
                      </a:endParaRPr>
                    </a:p>
                    <a:p>
                      <a:pPr marL="173038" lvl="0" indent="-173038">
                        <a:lnSpc>
                          <a:spcPct val="110000"/>
                        </a:lnSpc>
                        <a:spcAft>
                          <a:spcPts val="600"/>
                        </a:spcAft>
                        <a:buFont typeface="Wingdings" panose="05000000000000000000" pitchFamily="2" charset="2"/>
                        <a:buChar char=""/>
                      </a:pPr>
                      <a:r>
                        <a:rPr lang="en-US" sz="1200" dirty="0">
                          <a:effectLst/>
                        </a:rPr>
                        <a:t>Triglycerides</a:t>
                      </a:r>
                      <a:endParaRPr lang="en-GB" sz="1400" dirty="0">
                        <a:effectLst/>
                      </a:endParaRPr>
                    </a:p>
                    <a:p>
                      <a:pPr marL="173038" lvl="0" indent="-173038">
                        <a:lnSpc>
                          <a:spcPct val="110000"/>
                        </a:lnSpc>
                        <a:spcAft>
                          <a:spcPts val="600"/>
                        </a:spcAft>
                        <a:buFont typeface="Wingdings" panose="05000000000000000000" pitchFamily="2" charset="2"/>
                        <a:buChar char=""/>
                      </a:pPr>
                      <a:r>
                        <a:rPr lang="en-US" sz="1200" dirty="0">
                          <a:effectLst/>
                        </a:rPr>
                        <a:t>Blood pressure</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a:solidFill>
                      <a:srgbClr val="FDE9F0"/>
                    </a:solidFill>
                  </a:tcPr>
                </a:tc>
                <a:tc>
                  <a:txBody>
                    <a:bodyPr/>
                    <a:lstStyle/>
                    <a:p>
                      <a:pPr>
                        <a:lnSpc>
                          <a:spcPct val="110000"/>
                        </a:lnSpc>
                        <a:spcAft>
                          <a:spcPts val="600"/>
                        </a:spcAft>
                      </a:pPr>
                      <a:r>
                        <a:rPr lang="en-US" sz="1200" dirty="0">
                          <a:effectLst/>
                        </a:rPr>
                        <a:t>Learn how to make and maintain healthy eating and nutrition </a:t>
                      </a:r>
                      <a:r>
                        <a:rPr lang="en-US" sz="1200" dirty="0" err="1">
                          <a:effectLst/>
                        </a:rPr>
                        <a:t>behaviour</a:t>
                      </a:r>
                      <a:r>
                        <a:rPr lang="en-US" sz="1200" dirty="0">
                          <a:effectLst/>
                        </a:rPr>
                        <a:t> change.</a:t>
                      </a:r>
                      <a:endParaRPr lang="en-GB" sz="1400" dirty="0">
                        <a:effectLst/>
                      </a:endParaRPr>
                    </a:p>
                    <a:p>
                      <a:pPr>
                        <a:lnSpc>
                          <a:spcPct val="110000"/>
                        </a:lnSpc>
                        <a:spcAft>
                          <a:spcPts val="600"/>
                        </a:spcAft>
                      </a:pPr>
                      <a:r>
                        <a:rPr lang="en-US" sz="1200" dirty="0">
                          <a:effectLst/>
                        </a:rPr>
                        <a:t>Promote family and community involvement in diabetes secondary prevention.</a:t>
                      </a:r>
                      <a:endParaRPr lang="en-GB" sz="1400" dirty="0">
                        <a:effectLst/>
                      </a:endParaRPr>
                    </a:p>
                    <a:p>
                      <a:pPr>
                        <a:lnSpc>
                          <a:spcPct val="110000"/>
                        </a:lnSpc>
                        <a:spcAft>
                          <a:spcPts val="600"/>
                        </a:spcAft>
                      </a:pPr>
                      <a:r>
                        <a:rPr lang="en-US" sz="1200" dirty="0">
                          <a:effectLst/>
                        </a:rPr>
                        <a:t>Reduce stress related to living with diabetes. </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a:solidFill>
                      <a:srgbClr val="FDE9F0"/>
                    </a:solidFill>
                  </a:tcPr>
                </a:tc>
                <a:tc>
                  <a:txBody>
                    <a:bodyPr/>
                    <a:lstStyle/>
                    <a:p>
                      <a:pPr>
                        <a:lnSpc>
                          <a:spcPct val="110000"/>
                        </a:lnSpc>
                        <a:spcAft>
                          <a:spcPts val="600"/>
                        </a:spcAft>
                      </a:pPr>
                      <a:r>
                        <a:rPr lang="en-US" sz="1200">
                          <a:effectLst/>
                        </a:rPr>
                        <a:t>Maintain individual behavior change goals for longer than three months.</a:t>
                      </a:r>
                      <a:endParaRPr lang="en-GB" sz="1400">
                        <a:effectLst/>
                      </a:endParaRPr>
                    </a:p>
                    <a:p>
                      <a:pPr>
                        <a:lnSpc>
                          <a:spcPct val="110000"/>
                        </a:lnSpc>
                        <a:spcAft>
                          <a:spcPts val="600"/>
                        </a:spcAft>
                      </a:pPr>
                      <a:r>
                        <a:rPr lang="en-US" sz="1200">
                          <a:effectLst/>
                        </a:rPr>
                        <a:t>Foster empowerment; personal and collective agency.</a:t>
                      </a:r>
                      <a:endParaRPr lang="en-GB" sz="1400">
                        <a:effectLst/>
                      </a:endParaRPr>
                    </a:p>
                    <a:p>
                      <a:pPr>
                        <a:lnSpc>
                          <a:spcPct val="110000"/>
                        </a:lnSpc>
                        <a:spcAft>
                          <a:spcPts val="600"/>
                        </a:spcAft>
                      </a:pPr>
                      <a:r>
                        <a:rPr lang="en-US" sz="1200">
                          <a:effectLst/>
                        </a:rPr>
                        <a:t>Improve emotional well-being.</a:t>
                      </a:r>
                      <a:endParaRPr lang="en-GB" sz="1400">
                        <a:effectLst/>
                      </a:endParaRPr>
                    </a:p>
                    <a:p>
                      <a:pPr>
                        <a:lnSpc>
                          <a:spcPct val="110000"/>
                        </a:lnSpc>
                        <a:spcAft>
                          <a:spcPts val="600"/>
                        </a:spcAft>
                      </a:pPr>
                      <a:r>
                        <a:rPr lang="en-US" sz="1200">
                          <a:effectLst/>
                        </a:rPr>
                        <a:t>Promote self-help group cohesion.</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a:solidFill>
                      <a:srgbClr val="FDE9F0"/>
                    </a:solidFill>
                  </a:tcPr>
                </a:tc>
                <a:tc>
                  <a:txBody>
                    <a:bodyPr/>
                    <a:lstStyle/>
                    <a:p>
                      <a:pPr>
                        <a:lnSpc>
                          <a:spcPct val="110000"/>
                        </a:lnSpc>
                        <a:spcAft>
                          <a:spcPts val="600"/>
                        </a:spcAft>
                      </a:pPr>
                      <a:r>
                        <a:rPr lang="en-US" sz="1200">
                          <a:effectLst/>
                        </a:rPr>
                        <a:t>Improve the physical and emotional well-being of participants with diabetes.</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a:solidFill>
                      <a:srgbClr val="FDE9F0"/>
                    </a:solidFill>
                  </a:tcPr>
                </a:tc>
                <a:extLst>
                  <a:ext uri="{0D108BD9-81ED-4DB2-BD59-A6C34878D82A}">
                    <a16:rowId xmlns:a16="http://schemas.microsoft.com/office/drawing/2014/main" val="2066851617"/>
                  </a:ext>
                </a:extLst>
              </a:tr>
              <a:tr h="1781550">
                <a:tc>
                  <a:txBody>
                    <a:bodyPr/>
                    <a:lstStyle/>
                    <a:p>
                      <a:pPr>
                        <a:lnSpc>
                          <a:spcPct val="110000"/>
                        </a:lnSpc>
                        <a:spcAft>
                          <a:spcPts val="600"/>
                        </a:spcAft>
                      </a:pPr>
                      <a:r>
                        <a:rPr lang="en-US" sz="1200">
                          <a:effectLst/>
                        </a:rPr>
                        <a:t>Health center staff who facilitate existing chronic disease self-help groups (GAM): nurses, health promoters, physicians, among others.</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a:solidFill>
                      <a:srgbClr val="FDE9F0"/>
                    </a:solidFill>
                  </a:tcPr>
                </a:tc>
                <a:tc>
                  <a:txBody>
                    <a:bodyPr/>
                    <a:lstStyle/>
                    <a:p>
                      <a:pPr>
                        <a:lnSpc>
                          <a:spcPct val="110000"/>
                        </a:lnSpc>
                        <a:spcAft>
                          <a:spcPts val="600"/>
                        </a:spcAft>
                      </a:pPr>
                      <a:r>
                        <a:rPr lang="en-US" sz="1200">
                          <a:effectLst/>
                        </a:rPr>
                        <a:t>Train GAM facilitators to implement MSD.</a:t>
                      </a:r>
                      <a:endParaRPr lang="en-GB" sz="1400">
                        <a:effectLst/>
                      </a:endParaRPr>
                    </a:p>
                    <a:p>
                      <a:pPr>
                        <a:lnSpc>
                          <a:spcPct val="110000"/>
                        </a:lnSpc>
                        <a:spcAft>
                          <a:spcPts val="600"/>
                        </a:spcAft>
                      </a:pPr>
                      <a:r>
                        <a:rPr lang="en-US" sz="1200">
                          <a:effectLst/>
                        </a:rPr>
                        <a:t>Provide materials (including MSD Facilitator Handbook and Participant Workbook).</a:t>
                      </a:r>
                      <a:endParaRPr lang="en-GB" sz="1400">
                        <a:effectLst/>
                      </a:endParaRPr>
                    </a:p>
                    <a:p>
                      <a:pPr>
                        <a:lnSpc>
                          <a:spcPct val="110000"/>
                        </a:lnSpc>
                        <a:spcAft>
                          <a:spcPts val="600"/>
                        </a:spcAft>
                      </a:pPr>
                      <a:r>
                        <a:rPr lang="en-US" sz="1200">
                          <a:effectLst/>
                        </a:rPr>
                        <a:t>Provide instructions that encourage self-evaluation.</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a:solidFill>
                      <a:srgbClr val="FDE9F0"/>
                    </a:solidFill>
                  </a:tcPr>
                </a:tc>
                <a:tc>
                  <a:txBody>
                    <a:bodyPr/>
                    <a:lstStyle/>
                    <a:p>
                      <a:pPr>
                        <a:lnSpc>
                          <a:spcPct val="110000"/>
                        </a:lnSpc>
                        <a:spcAft>
                          <a:spcPts val="600"/>
                        </a:spcAft>
                      </a:pPr>
                      <a:r>
                        <a:rPr lang="en-US" sz="1200">
                          <a:effectLst/>
                        </a:rPr>
                        <a:t>Learn participatory methodology for health promotion and diabetes secondary prevention education.</a:t>
                      </a:r>
                      <a:endParaRPr lang="en-GB" sz="1400">
                        <a:effectLst/>
                      </a:endParaRPr>
                    </a:p>
                    <a:p>
                      <a:pPr>
                        <a:lnSpc>
                          <a:spcPct val="110000"/>
                        </a:lnSpc>
                        <a:spcAft>
                          <a:spcPts val="600"/>
                        </a:spcAft>
                      </a:pPr>
                      <a:r>
                        <a:rPr lang="en-US" sz="1200">
                          <a:effectLst/>
                        </a:rPr>
                        <a:t>Improve skills for facilitating GAM and other chronic disease prevention interventions.</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a:solidFill>
                      <a:srgbClr val="FDE9F0"/>
                    </a:solidFill>
                  </a:tcPr>
                </a:tc>
                <a:tc>
                  <a:txBody>
                    <a:bodyPr/>
                    <a:lstStyle/>
                    <a:p>
                      <a:pPr>
                        <a:lnSpc>
                          <a:spcPct val="110000"/>
                        </a:lnSpc>
                        <a:spcAft>
                          <a:spcPts val="600"/>
                        </a:spcAft>
                      </a:pPr>
                      <a:r>
                        <a:rPr lang="en-US" sz="1200" dirty="0">
                          <a:effectLst/>
                        </a:rPr>
                        <a:t>Promote an emphasis on </a:t>
                      </a:r>
                      <a:r>
                        <a:rPr lang="en-US" sz="1200" dirty="0" err="1">
                          <a:effectLst/>
                        </a:rPr>
                        <a:t>salutogenesis</a:t>
                      </a:r>
                      <a:r>
                        <a:rPr lang="en-US" sz="1200" dirty="0">
                          <a:effectLst/>
                        </a:rPr>
                        <a:t> rather than pathogenesis.</a:t>
                      </a:r>
                      <a:endParaRPr lang="en-GB" sz="1400" dirty="0">
                        <a:effectLst/>
                      </a:endParaRPr>
                    </a:p>
                    <a:p>
                      <a:pPr>
                        <a:lnSpc>
                          <a:spcPct val="110000"/>
                        </a:lnSpc>
                        <a:spcAft>
                          <a:spcPts val="600"/>
                        </a:spcAft>
                      </a:pPr>
                      <a:r>
                        <a:rPr lang="en-US" sz="1200" dirty="0">
                          <a:effectLst/>
                        </a:rPr>
                        <a:t>Promote facilitator self-evaluation and continuous improvement of GAM implementation.</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a:solidFill>
                      <a:srgbClr val="FDE9F0"/>
                    </a:solidFill>
                  </a:tcPr>
                </a:tc>
                <a:tc>
                  <a:txBody>
                    <a:bodyPr/>
                    <a:lstStyle/>
                    <a:p>
                      <a:pPr>
                        <a:lnSpc>
                          <a:spcPct val="110000"/>
                        </a:lnSpc>
                        <a:spcAft>
                          <a:spcPts val="600"/>
                        </a:spcAft>
                      </a:pPr>
                      <a:r>
                        <a:rPr lang="en-US" sz="1200" dirty="0">
                          <a:effectLst/>
                        </a:rPr>
                        <a:t>Broaden the focus of diabetes prevention and care activities within health centers from the individual patient level to other socioecological levels.</a:t>
                      </a:r>
                      <a:endParaRPr lang="en-GB" sz="1400" dirty="0">
                        <a:effectLst/>
                      </a:endParaRPr>
                    </a:p>
                    <a:p>
                      <a:pPr>
                        <a:lnSpc>
                          <a:spcPct val="110000"/>
                        </a:lnSpc>
                        <a:spcAft>
                          <a:spcPts val="600"/>
                        </a:spcAft>
                      </a:pPr>
                      <a:r>
                        <a:rPr lang="en-US" sz="1200" dirty="0">
                          <a:effectLst/>
                        </a:rPr>
                        <a:t>Extend the focus of diabetes care beyond a biomedical approach.</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a:solidFill>
                      <a:srgbClr val="FDE9F0"/>
                    </a:solidFill>
                  </a:tcPr>
                </a:tc>
                <a:tc>
                  <a:txBody>
                    <a:bodyPr/>
                    <a:lstStyle/>
                    <a:p>
                      <a:pPr>
                        <a:lnSpc>
                          <a:spcPct val="110000"/>
                        </a:lnSpc>
                        <a:spcAft>
                          <a:spcPts val="600"/>
                        </a:spcAft>
                      </a:pPr>
                      <a:r>
                        <a:rPr lang="en-US" sz="1200" dirty="0">
                          <a:effectLst/>
                        </a:rPr>
                        <a:t>Reinforce a health promotion perspective within the health sector.</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a:solidFill>
                      <a:srgbClr val="FDE9F0"/>
                    </a:solidFill>
                  </a:tcPr>
                </a:tc>
                <a:extLst>
                  <a:ext uri="{0D108BD9-81ED-4DB2-BD59-A6C34878D82A}">
                    <a16:rowId xmlns:a16="http://schemas.microsoft.com/office/drawing/2014/main" val="1000902936"/>
                  </a:ext>
                </a:extLst>
              </a:tr>
            </a:tbl>
          </a:graphicData>
        </a:graphic>
      </p:graphicFrame>
      <p:sp>
        <p:nvSpPr>
          <p:cNvPr id="5" name="TextBox 4">
            <a:extLst>
              <a:ext uri="{FF2B5EF4-FFF2-40B4-BE49-F238E27FC236}">
                <a16:creationId xmlns:a16="http://schemas.microsoft.com/office/drawing/2014/main" id="{4E6AE93E-2DBB-515D-B7E3-FB9BF23A92A1}"/>
              </a:ext>
            </a:extLst>
          </p:cNvPr>
          <p:cNvSpPr txBox="1"/>
          <p:nvPr/>
        </p:nvSpPr>
        <p:spPr>
          <a:xfrm>
            <a:off x="133349" y="58056"/>
            <a:ext cx="11925299" cy="461665"/>
          </a:xfrm>
          <a:prstGeom prst="rect">
            <a:avLst/>
          </a:prstGeom>
          <a:noFill/>
        </p:spPr>
        <p:txBody>
          <a:bodyPr wrap="square">
            <a:spAutoFit/>
          </a:bodyPr>
          <a:lstStyle/>
          <a:p>
            <a:pPr algn="ctr"/>
            <a:r>
              <a:rPr lang="en-GB" sz="2400" b="1" dirty="0"/>
              <a:t>DM17’s project logic model</a:t>
            </a:r>
          </a:p>
        </p:txBody>
      </p:sp>
    </p:spTree>
    <p:extLst>
      <p:ext uri="{BB962C8B-B14F-4D97-AF65-F5344CB8AC3E}">
        <p14:creationId xmlns:p14="http://schemas.microsoft.com/office/powerpoint/2010/main" val="227035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479D-FB5E-5E8C-7BA6-7586A4F090F4}"/>
              </a:ext>
            </a:extLst>
          </p:cNvPr>
          <p:cNvSpPr>
            <a:spLocks noGrp="1"/>
          </p:cNvSpPr>
          <p:nvPr>
            <p:ph type="title"/>
          </p:nvPr>
        </p:nvSpPr>
        <p:spPr/>
        <p:txBody>
          <a:bodyPr/>
          <a:lstStyle/>
          <a:p>
            <a:r>
              <a:rPr lang="en-GB" dirty="0"/>
              <a:t>4. Stakeholder engagement</a:t>
            </a:r>
          </a:p>
        </p:txBody>
      </p:sp>
      <p:sp>
        <p:nvSpPr>
          <p:cNvPr id="3" name="Text Placeholder 2">
            <a:extLst>
              <a:ext uri="{FF2B5EF4-FFF2-40B4-BE49-F238E27FC236}">
                <a16:creationId xmlns:a16="http://schemas.microsoft.com/office/drawing/2014/main" id="{D33E8318-9334-E5BF-14A5-A806310836F6}"/>
              </a:ext>
            </a:extLst>
          </p:cNvPr>
          <p:cNvSpPr>
            <a:spLocks noGrp="1"/>
          </p:cNvSpPr>
          <p:nvPr>
            <p:ph type="body" idx="1"/>
          </p:nvPr>
        </p:nvSpPr>
        <p:spPr/>
        <p:txBody>
          <a:bodyPr/>
          <a:lstStyle/>
          <a:p>
            <a:r>
              <a:rPr lang="en-GB" dirty="0"/>
              <a:t>Section 4 of the report</a:t>
            </a:r>
          </a:p>
          <a:p>
            <a:r>
              <a:rPr lang="en-GB" dirty="0"/>
              <a:t>Pages 29 to 33</a:t>
            </a:r>
          </a:p>
        </p:txBody>
      </p:sp>
      <p:pic>
        <p:nvPicPr>
          <p:cNvPr id="4" name="Picture 3" descr="A logo with a black background&#10;&#10;Description automatically generated">
            <a:extLst>
              <a:ext uri="{FF2B5EF4-FFF2-40B4-BE49-F238E27FC236}">
                <a16:creationId xmlns:a16="http://schemas.microsoft.com/office/drawing/2014/main" id="{1ACBD494-7521-39CB-38D3-471E91C32148}"/>
              </a:ext>
            </a:extLst>
          </p:cNvPr>
          <p:cNvPicPr>
            <a:picLocks noChangeAspect="1"/>
          </p:cNvPicPr>
          <p:nvPr/>
        </p:nvPicPr>
        <p:blipFill>
          <a:blip r:embed="rId2">
            <a:alphaModFix amt="20000"/>
            <a:duotone>
              <a:schemeClr val="accent2">
                <a:shade val="45000"/>
                <a:satMod val="135000"/>
              </a:schemeClr>
              <a:prstClr val="white"/>
            </a:duotone>
            <a:extLst>
              <a:ext uri="{28A0092B-C50C-407E-A947-70E740481C1C}">
                <a14:useLocalDpi xmlns:a14="http://schemas.microsoft.com/office/drawing/2010/main" val="0"/>
              </a:ext>
            </a:extLst>
          </a:blip>
          <a:srcRect r="21481"/>
          <a:stretch/>
        </p:blipFill>
        <p:spPr>
          <a:xfrm>
            <a:off x="6807201" y="0"/>
            <a:ext cx="5384799" cy="6858000"/>
          </a:xfrm>
          <a:prstGeom prst="rect">
            <a:avLst/>
          </a:prstGeom>
        </p:spPr>
      </p:pic>
    </p:spTree>
    <p:extLst>
      <p:ext uri="{BB962C8B-B14F-4D97-AF65-F5344CB8AC3E}">
        <p14:creationId xmlns:p14="http://schemas.microsoft.com/office/powerpoint/2010/main" val="560965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E9CB5-94EA-E98C-B649-310167207846}"/>
              </a:ext>
            </a:extLst>
          </p:cNvPr>
          <p:cNvSpPr>
            <a:spLocks noGrp="1"/>
          </p:cNvSpPr>
          <p:nvPr>
            <p:ph type="title"/>
          </p:nvPr>
        </p:nvSpPr>
        <p:spPr/>
        <p:txBody>
          <a:bodyPr/>
          <a:lstStyle/>
          <a:p>
            <a:r>
              <a:rPr lang="en-GB" dirty="0"/>
              <a:t>What is stakeholder engagement?</a:t>
            </a:r>
          </a:p>
        </p:txBody>
      </p:sp>
      <p:sp>
        <p:nvSpPr>
          <p:cNvPr id="3" name="Content Placeholder 2">
            <a:extLst>
              <a:ext uri="{FF2B5EF4-FFF2-40B4-BE49-F238E27FC236}">
                <a16:creationId xmlns:a16="http://schemas.microsoft.com/office/drawing/2014/main" id="{CFA337B2-30A0-F8B6-7F68-20DA36E8B523}"/>
              </a:ext>
            </a:extLst>
          </p:cNvPr>
          <p:cNvSpPr>
            <a:spLocks noGrp="1"/>
          </p:cNvSpPr>
          <p:nvPr>
            <p:ph idx="1"/>
          </p:nvPr>
        </p:nvSpPr>
        <p:spPr>
          <a:xfrm>
            <a:off x="2298032" y="1825625"/>
            <a:ext cx="9055768" cy="4351338"/>
          </a:xfrm>
        </p:spPr>
        <p:txBody>
          <a:bodyPr anchor="ctr">
            <a:normAutofit fontScale="92500" lnSpcReduction="10000"/>
          </a:bodyPr>
          <a:lstStyle/>
          <a:p>
            <a:pPr marL="0" indent="0">
              <a:lnSpc>
                <a:spcPct val="100000"/>
              </a:lnSpc>
              <a:spcBef>
                <a:spcPts val="0"/>
              </a:spcBef>
              <a:spcAft>
                <a:spcPts val="1200"/>
              </a:spcAft>
              <a:buNone/>
            </a:pPr>
            <a:r>
              <a:rPr lang="en-GB" b="1" dirty="0"/>
              <a:t>Involves: </a:t>
            </a:r>
            <a:r>
              <a:rPr lang="en-GB" dirty="0"/>
              <a:t>Identifying, understanding, and addressing the needs, concerns, and perspectives of individuals and groups affected by the research.</a:t>
            </a:r>
          </a:p>
          <a:p>
            <a:pPr marL="0" indent="0">
              <a:lnSpc>
                <a:spcPct val="100000"/>
              </a:lnSpc>
              <a:spcBef>
                <a:spcPts val="0"/>
              </a:spcBef>
              <a:spcAft>
                <a:spcPts val="1200"/>
              </a:spcAft>
              <a:buNone/>
            </a:pPr>
            <a:endParaRPr lang="en-GB" dirty="0"/>
          </a:p>
          <a:p>
            <a:pPr marL="0" indent="0">
              <a:lnSpc>
                <a:spcPct val="100000"/>
              </a:lnSpc>
              <a:spcBef>
                <a:spcPts val="0"/>
              </a:spcBef>
              <a:spcAft>
                <a:spcPts val="1200"/>
              </a:spcAft>
              <a:buNone/>
            </a:pPr>
            <a:r>
              <a:rPr lang="en-GB" b="1" dirty="0"/>
              <a:t>Benefits: </a:t>
            </a:r>
            <a:r>
              <a:rPr lang="en-GB" dirty="0"/>
              <a:t>Increases the relevance, acceptability, and sustainability of research findings.</a:t>
            </a:r>
          </a:p>
          <a:p>
            <a:pPr marL="0" indent="0">
              <a:lnSpc>
                <a:spcPct val="100000"/>
              </a:lnSpc>
              <a:spcBef>
                <a:spcPts val="0"/>
              </a:spcBef>
              <a:spcAft>
                <a:spcPts val="1200"/>
              </a:spcAft>
              <a:buNone/>
            </a:pPr>
            <a:endParaRPr lang="en-GB" dirty="0"/>
          </a:p>
          <a:p>
            <a:pPr marL="0" indent="0">
              <a:lnSpc>
                <a:spcPct val="100000"/>
              </a:lnSpc>
              <a:spcBef>
                <a:spcPts val="0"/>
              </a:spcBef>
              <a:spcAft>
                <a:spcPts val="1200"/>
              </a:spcAft>
              <a:buNone/>
            </a:pPr>
            <a:r>
              <a:rPr lang="en-GB" b="1" dirty="0"/>
              <a:t>Strategies: </a:t>
            </a:r>
            <a:r>
              <a:rPr lang="en-GB" dirty="0"/>
              <a:t>Active participation, communication, and collaboration with stakeholders throughout the research process.</a:t>
            </a:r>
          </a:p>
        </p:txBody>
      </p:sp>
      <p:pic>
        <p:nvPicPr>
          <p:cNvPr id="6" name="Graphic 5" descr="Users with solid fill">
            <a:extLst>
              <a:ext uri="{FF2B5EF4-FFF2-40B4-BE49-F238E27FC236}">
                <a16:creationId xmlns:a16="http://schemas.microsoft.com/office/drawing/2014/main" id="{39D86C94-2AD8-AEE2-FE46-0CA2A3FC03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825625"/>
            <a:ext cx="1152000" cy="1152000"/>
          </a:xfrm>
          <a:prstGeom prst="rect">
            <a:avLst/>
          </a:prstGeom>
        </p:spPr>
      </p:pic>
      <p:pic>
        <p:nvPicPr>
          <p:cNvPr id="8" name="Graphic 7" descr="Group success with solid fill">
            <a:extLst>
              <a:ext uri="{FF2B5EF4-FFF2-40B4-BE49-F238E27FC236}">
                <a16:creationId xmlns:a16="http://schemas.microsoft.com/office/drawing/2014/main" id="{F880EED3-01A8-622E-8019-B9E0BBF76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425294"/>
            <a:ext cx="1152000" cy="1152000"/>
          </a:xfrm>
          <a:prstGeom prst="rect">
            <a:avLst/>
          </a:prstGeom>
        </p:spPr>
      </p:pic>
      <p:pic>
        <p:nvPicPr>
          <p:cNvPr id="10" name="Graphic 9" descr="Cheers with solid fill">
            <a:extLst>
              <a:ext uri="{FF2B5EF4-FFF2-40B4-BE49-F238E27FC236}">
                <a16:creationId xmlns:a16="http://schemas.microsoft.com/office/drawing/2014/main" id="{336F6FE7-5A8F-2A82-169E-D905E00E3E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8200" y="5024963"/>
            <a:ext cx="1152000" cy="1152000"/>
          </a:xfrm>
          <a:prstGeom prst="rect">
            <a:avLst/>
          </a:prstGeom>
        </p:spPr>
      </p:pic>
    </p:spTree>
    <p:extLst>
      <p:ext uri="{BB962C8B-B14F-4D97-AF65-F5344CB8AC3E}">
        <p14:creationId xmlns:p14="http://schemas.microsoft.com/office/powerpoint/2010/main" val="2885141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F503C-AEFF-A7AD-63F0-8E52321A3DEC}"/>
              </a:ext>
            </a:extLst>
          </p:cNvPr>
          <p:cNvSpPr>
            <a:spLocks noGrp="1"/>
          </p:cNvSpPr>
          <p:nvPr>
            <p:ph type="title"/>
          </p:nvPr>
        </p:nvSpPr>
        <p:spPr>
          <a:xfrm>
            <a:off x="838200" y="365125"/>
            <a:ext cx="10515600" cy="1325563"/>
          </a:xfrm>
        </p:spPr>
        <p:txBody>
          <a:bodyPr/>
          <a:lstStyle/>
          <a:p>
            <a:r>
              <a:rPr lang="en-GB" dirty="0"/>
              <a:t>Terms of use – details</a:t>
            </a:r>
          </a:p>
        </p:txBody>
      </p:sp>
      <p:sp>
        <p:nvSpPr>
          <p:cNvPr id="3" name="Content Placeholder 2">
            <a:extLst>
              <a:ext uri="{FF2B5EF4-FFF2-40B4-BE49-F238E27FC236}">
                <a16:creationId xmlns:a16="http://schemas.microsoft.com/office/drawing/2014/main" id="{5BE3E064-F883-729B-3223-3358A22A4A52}"/>
              </a:ext>
            </a:extLst>
          </p:cNvPr>
          <p:cNvSpPr>
            <a:spLocks noGrp="1"/>
          </p:cNvSpPr>
          <p:nvPr>
            <p:ph idx="1"/>
          </p:nvPr>
        </p:nvSpPr>
        <p:spPr>
          <a:xfrm>
            <a:off x="838200" y="2589729"/>
            <a:ext cx="10515600" cy="3880572"/>
          </a:xfrm>
        </p:spPr>
        <p:txBody>
          <a:bodyPr anchor="ctr">
            <a:normAutofit fontScale="62500" lnSpcReduction="20000"/>
          </a:bodyPr>
          <a:lstStyle/>
          <a:p>
            <a:r>
              <a:rPr lang="en-GB" dirty="0"/>
              <a:t>You are free to:</a:t>
            </a:r>
          </a:p>
          <a:p>
            <a:pPr lvl="1"/>
            <a:r>
              <a:rPr lang="en-GB" b="1" dirty="0"/>
              <a:t>Share</a:t>
            </a:r>
            <a:r>
              <a:rPr lang="en-GB" dirty="0"/>
              <a:t> - copy and redistribute the material in any medium or format</a:t>
            </a:r>
          </a:p>
          <a:p>
            <a:pPr lvl="1"/>
            <a:r>
              <a:rPr lang="en-GB" b="1" dirty="0"/>
              <a:t>Adapt</a:t>
            </a:r>
            <a:r>
              <a:rPr lang="en-GB" dirty="0"/>
              <a:t> - remix, transform, and build upon the material</a:t>
            </a:r>
          </a:p>
          <a:p>
            <a:r>
              <a:rPr lang="en-GB" dirty="0"/>
              <a:t>The licensor cannot revoke these freedoms as long as you follow the license terms.</a:t>
            </a:r>
          </a:p>
          <a:p>
            <a:r>
              <a:rPr lang="en-GB" dirty="0"/>
              <a:t>Under the following terms:</a:t>
            </a:r>
          </a:p>
          <a:p>
            <a:pPr lvl="1"/>
            <a:r>
              <a:rPr lang="en-GB" b="1" dirty="0"/>
              <a:t>Attribution</a:t>
            </a:r>
            <a:r>
              <a:rPr lang="en-GB" dirty="0"/>
              <a:t> - You must give </a:t>
            </a:r>
            <a:r>
              <a:rPr lang="en-GB" dirty="0">
                <a:hlinkClick r:id="rId2"/>
              </a:rPr>
              <a:t>appropriate credit</a:t>
            </a:r>
            <a:r>
              <a:rPr lang="en-GB" dirty="0"/>
              <a:t>, provide a link to the license, and </a:t>
            </a:r>
            <a:r>
              <a:rPr lang="en-GB" dirty="0">
                <a:hlinkClick r:id="rId3"/>
              </a:rPr>
              <a:t>indicate if changes were made</a:t>
            </a:r>
            <a:r>
              <a:rPr lang="en-GB" dirty="0"/>
              <a:t>. You may do so in any reasonable manner, but not in any way that suggests the licensor endorses you or your use.</a:t>
            </a:r>
          </a:p>
          <a:p>
            <a:pPr lvl="1"/>
            <a:r>
              <a:rPr lang="en-GB" b="1" dirty="0" err="1"/>
              <a:t>NonCommercial</a:t>
            </a:r>
            <a:r>
              <a:rPr lang="en-GB" dirty="0"/>
              <a:t> - You may not use the material for </a:t>
            </a:r>
            <a:r>
              <a:rPr lang="en-GB" dirty="0">
                <a:hlinkClick r:id="rId4"/>
              </a:rPr>
              <a:t>commercial purposes</a:t>
            </a:r>
            <a:r>
              <a:rPr lang="en-GB" dirty="0"/>
              <a:t>.</a:t>
            </a:r>
          </a:p>
          <a:p>
            <a:pPr lvl="1"/>
            <a:r>
              <a:rPr lang="en-GB" b="1" dirty="0"/>
              <a:t>No additional restrictions </a:t>
            </a:r>
            <a:r>
              <a:rPr lang="en-GB" dirty="0"/>
              <a:t>- You may not apply legal terms or </a:t>
            </a:r>
            <a:r>
              <a:rPr lang="en-GB" dirty="0">
                <a:hlinkClick r:id="rId5"/>
              </a:rPr>
              <a:t>technological measures</a:t>
            </a:r>
            <a:r>
              <a:rPr lang="en-GB" dirty="0"/>
              <a:t> that legally restrict others from doing anything the license permits.</a:t>
            </a:r>
          </a:p>
          <a:p>
            <a:r>
              <a:rPr lang="en-GB" dirty="0"/>
              <a:t>Notices:</a:t>
            </a:r>
          </a:p>
          <a:p>
            <a:pPr lvl="1"/>
            <a:r>
              <a:rPr lang="en-GB" dirty="0"/>
              <a:t>You do not have to comply with the license for elements of the material in the public domain or where your use is permitted by an applicable </a:t>
            </a:r>
            <a:r>
              <a:rPr lang="en-GB" dirty="0">
                <a:hlinkClick r:id="rId6"/>
              </a:rPr>
              <a:t>exception or limitation</a:t>
            </a:r>
            <a:r>
              <a:rPr lang="en-GB" dirty="0"/>
              <a:t>.</a:t>
            </a:r>
          </a:p>
          <a:p>
            <a:pPr lvl="1"/>
            <a:r>
              <a:rPr lang="en-GB" dirty="0"/>
              <a:t>No warranties are given. The license may not give you all of the permissions necessary for your intended use. For example, other rights such as </a:t>
            </a:r>
            <a:r>
              <a:rPr lang="en-GB" dirty="0">
                <a:hlinkClick r:id="rId7"/>
              </a:rPr>
              <a:t>publicity, privacy, or moral rights</a:t>
            </a:r>
            <a:r>
              <a:rPr lang="en-GB" dirty="0"/>
              <a:t> may limit how you use the material.</a:t>
            </a:r>
          </a:p>
        </p:txBody>
      </p:sp>
      <p:pic>
        <p:nvPicPr>
          <p:cNvPr id="5" name="Picture 4">
            <a:extLst>
              <a:ext uri="{FF2B5EF4-FFF2-40B4-BE49-F238E27FC236}">
                <a16:creationId xmlns:a16="http://schemas.microsoft.com/office/drawing/2014/main" id="{E3E0DF07-6DDF-1F72-354F-2AE1EB4E89E4}"/>
              </a:ext>
            </a:extLst>
          </p:cNvPr>
          <p:cNvPicPr>
            <a:picLocks noChangeAspect="1"/>
          </p:cNvPicPr>
          <p:nvPr/>
        </p:nvPicPr>
        <p:blipFill>
          <a:blip r:embed="rId8"/>
          <a:stretch>
            <a:fillRect/>
          </a:stretch>
        </p:blipFill>
        <p:spPr>
          <a:xfrm>
            <a:off x="6265718" y="583401"/>
            <a:ext cx="5088082" cy="1003164"/>
          </a:xfrm>
          <a:prstGeom prst="rect">
            <a:avLst/>
          </a:prstGeom>
        </p:spPr>
      </p:pic>
      <p:sp>
        <p:nvSpPr>
          <p:cNvPr id="9" name="TextBox 8">
            <a:extLst>
              <a:ext uri="{FF2B5EF4-FFF2-40B4-BE49-F238E27FC236}">
                <a16:creationId xmlns:a16="http://schemas.microsoft.com/office/drawing/2014/main" id="{334236C6-DC9B-1594-0B99-E052C63ABE67}"/>
              </a:ext>
            </a:extLst>
          </p:cNvPr>
          <p:cNvSpPr txBox="1"/>
          <p:nvPr/>
        </p:nvSpPr>
        <p:spPr>
          <a:xfrm>
            <a:off x="838201" y="1677053"/>
            <a:ext cx="10515599" cy="830997"/>
          </a:xfrm>
          <a:prstGeom prst="rect">
            <a:avLst/>
          </a:prstGeom>
          <a:noFill/>
        </p:spPr>
        <p:txBody>
          <a:bodyPr wrap="square">
            <a:spAutoFit/>
          </a:bodyPr>
          <a:lstStyle/>
          <a:p>
            <a:pPr marL="0" indent="0">
              <a:buNone/>
            </a:pPr>
            <a:r>
              <a:rPr lang="en-GB" sz="2400" b="1" dirty="0"/>
              <a:t>This presentation is licensed under the Creative Commons </a:t>
            </a:r>
            <a:r>
              <a:rPr lang="en-GB" sz="2400" b="1" dirty="0">
                <a:hlinkClick r:id="rId9"/>
              </a:rPr>
              <a:t>Attribution-</a:t>
            </a:r>
            <a:r>
              <a:rPr lang="en-GB" sz="2400" b="1" dirty="0" err="1">
                <a:hlinkClick r:id="rId9"/>
              </a:rPr>
              <a:t>NonCommercial</a:t>
            </a:r>
            <a:r>
              <a:rPr lang="en-GB" sz="2400" b="1" dirty="0">
                <a:hlinkClick r:id="rId9"/>
              </a:rPr>
              <a:t> 4.0 International</a:t>
            </a:r>
            <a:r>
              <a:rPr lang="en-GB" sz="2400" b="1" dirty="0"/>
              <a:t> licence</a:t>
            </a:r>
          </a:p>
        </p:txBody>
      </p:sp>
    </p:spTree>
    <p:extLst>
      <p:ext uri="{BB962C8B-B14F-4D97-AF65-F5344CB8AC3E}">
        <p14:creationId xmlns:p14="http://schemas.microsoft.com/office/powerpoint/2010/main" val="4197834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78B3-42AA-72EE-DE0B-DD48A4563405}"/>
              </a:ext>
            </a:extLst>
          </p:cNvPr>
          <p:cNvSpPr>
            <a:spLocks noGrp="1"/>
          </p:cNvSpPr>
          <p:nvPr>
            <p:ph type="title"/>
          </p:nvPr>
        </p:nvSpPr>
        <p:spPr/>
        <p:txBody>
          <a:bodyPr>
            <a:normAutofit/>
          </a:bodyPr>
          <a:lstStyle/>
          <a:p>
            <a:r>
              <a:rPr lang="en-GB" sz="3800" dirty="0"/>
              <a:t>21 stakeholder groups were engaged across projects</a:t>
            </a:r>
          </a:p>
        </p:txBody>
      </p:sp>
      <p:graphicFrame>
        <p:nvGraphicFramePr>
          <p:cNvPr id="4" name="Content Placeholder 3">
            <a:extLst>
              <a:ext uri="{FF2B5EF4-FFF2-40B4-BE49-F238E27FC236}">
                <a16:creationId xmlns:a16="http://schemas.microsoft.com/office/drawing/2014/main" id="{D7BEF674-79C6-D3B9-2D91-AB53194ADCDF}"/>
              </a:ext>
            </a:extLst>
          </p:cNvPr>
          <p:cNvGraphicFramePr>
            <a:graphicFrameLocks noGrp="1"/>
          </p:cNvGraphicFramePr>
          <p:nvPr>
            <p:ph idx="1"/>
            <p:extLst>
              <p:ext uri="{D42A27DB-BD31-4B8C-83A1-F6EECF244321}">
                <p14:modId xmlns:p14="http://schemas.microsoft.com/office/powerpoint/2010/main" val="244064540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5404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382260-4359-F9EF-B040-EC740ED9A35E}"/>
              </a:ext>
            </a:extLst>
          </p:cNvPr>
          <p:cNvPicPr>
            <a:picLocks noChangeAspect="1"/>
          </p:cNvPicPr>
          <p:nvPr/>
        </p:nvPicPr>
        <p:blipFill>
          <a:blip r:embed="rId2"/>
          <a:srcRect b="4301"/>
          <a:stretch/>
        </p:blipFill>
        <p:spPr>
          <a:xfrm>
            <a:off x="1520325" y="695063"/>
            <a:ext cx="9151350" cy="5852882"/>
          </a:xfrm>
          <a:prstGeom prst="rect">
            <a:avLst/>
          </a:prstGeom>
        </p:spPr>
      </p:pic>
      <p:sp>
        <p:nvSpPr>
          <p:cNvPr id="6" name="TextBox 5">
            <a:extLst>
              <a:ext uri="{FF2B5EF4-FFF2-40B4-BE49-F238E27FC236}">
                <a16:creationId xmlns:a16="http://schemas.microsoft.com/office/drawing/2014/main" id="{33657A66-F0D2-C7F2-DA19-2CD0D3C703DD}"/>
              </a:ext>
            </a:extLst>
          </p:cNvPr>
          <p:cNvSpPr txBox="1"/>
          <p:nvPr/>
        </p:nvSpPr>
        <p:spPr>
          <a:xfrm>
            <a:off x="698500" y="165662"/>
            <a:ext cx="10795000" cy="400110"/>
          </a:xfrm>
          <a:prstGeom prst="rect">
            <a:avLst/>
          </a:prstGeom>
          <a:noFill/>
        </p:spPr>
        <p:txBody>
          <a:bodyPr wrap="square">
            <a:spAutoFit/>
          </a:bodyPr>
          <a:lstStyle/>
          <a:p>
            <a:pPr algn="ctr"/>
            <a:r>
              <a:rPr lang="en-GB" sz="2000" b="1" dirty="0"/>
              <a:t>Stakeholder groups and frequency of engagement across the 14 diabetes projects</a:t>
            </a:r>
          </a:p>
        </p:txBody>
      </p:sp>
    </p:spTree>
    <p:extLst>
      <p:ext uri="{BB962C8B-B14F-4D97-AF65-F5344CB8AC3E}">
        <p14:creationId xmlns:p14="http://schemas.microsoft.com/office/powerpoint/2010/main" val="181819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92C123E-7F7F-A83A-3B55-A9E65BD1E0D5}"/>
              </a:ext>
            </a:extLst>
          </p:cNvPr>
          <p:cNvSpPr>
            <a:spLocks noGrp="1"/>
          </p:cNvSpPr>
          <p:nvPr>
            <p:ph idx="1"/>
          </p:nvPr>
        </p:nvSpPr>
        <p:spPr>
          <a:xfrm>
            <a:off x="838200" y="1825625"/>
            <a:ext cx="5067300" cy="4351338"/>
          </a:xfrm>
          <a:solidFill>
            <a:schemeClr val="accent2">
              <a:lumMod val="20000"/>
              <a:lumOff val="80000"/>
            </a:schemeClr>
          </a:solidFill>
        </p:spPr>
        <p:txBody>
          <a:bodyPr anchor="b">
            <a:normAutofit/>
          </a:bodyPr>
          <a:lstStyle/>
          <a:p>
            <a:pPr marL="0" indent="0" algn="ctr">
              <a:buNone/>
            </a:pPr>
            <a:r>
              <a:rPr lang="en-GB" sz="3200" dirty="0"/>
              <a:t>Most groups were engaged during development or implementation stages</a:t>
            </a:r>
          </a:p>
        </p:txBody>
      </p:sp>
      <p:sp>
        <p:nvSpPr>
          <p:cNvPr id="5" name="Title 4">
            <a:extLst>
              <a:ext uri="{FF2B5EF4-FFF2-40B4-BE49-F238E27FC236}">
                <a16:creationId xmlns:a16="http://schemas.microsoft.com/office/drawing/2014/main" id="{730F4391-7AE6-4F51-2D88-83C12FAAF79B}"/>
              </a:ext>
            </a:extLst>
          </p:cNvPr>
          <p:cNvSpPr>
            <a:spLocks noGrp="1"/>
          </p:cNvSpPr>
          <p:nvPr>
            <p:ph type="title"/>
          </p:nvPr>
        </p:nvSpPr>
        <p:spPr/>
        <p:txBody>
          <a:bodyPr>
            <a:normAutofit/>
          </a:bodyPr>
          <a:lstStyle/>
          <a:p>
            <a:r>
              <a:rPr lang="en-GB" sz="4000" dirty="0"/>
              <a:t>Engagement strategies varied in style and timing</a:t>
            </a:r>
          </a:p>
        </p:txBody>
      </p:sp>
      <p:sp>
        <p:nvSpPr>
          <p:cNvPr id="2" name="Content Placeholder 5">
            <a:extLst>
              <a:ext uri="{FF2B5EF4-FFF2-40B4-BE49-F238E27FC236}">
                <a16:creationId xmlns:a16="http://schemas.microsoft.com/office/drawing/2014/main" id="{C28A7B95-2AEF-0FB5-01D1-3DED7A57C7AE}"/>
              </a:ext>
            </a:extLst>
          </p:cNvPr>
          <p:cNvSpPr txBox="1">
            <a:spLocks/>
          </p:cNvSpPr>
          <p:nvPr/>
        </p:nvSpPr>
        <p:spPr>
          <a:xfrm>
            <a:off x="6286500" y="1825625"/>
            <a:ext cx="5067300" cy="4351338"/>
          </a:xfrm>
          <a:prstGeom prst="rect">
            <a:avLst/>
          </a:prstGeom>
          <a:solidFill>
            <a:schemeClr val="accent2">
              <a:lumMod val="20000"/>
              <a:lumOff val="8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200" dirty="0"/>
              <a:t>Common tools were interviews, meetings, group discussions or surveys</a:t>
            </a:r>
          </a:p>
        </p:txBody>
      </p:sp>
      <p:pic>
        <p:nvPicPr>
          <p:cNvPr id="4" name="Graphic 3" descr="Alarm clock with solid fill">
            <a:extLst>
              <a:ext uri="{FF2B5EF4-FFF2-40B4-BE49-F238E27FC236}">
                <a16:creationId xmlns:a16="http://schemas.microsoft.com/office/drawing/2014/main" id="{ACFEBCA4-CF8C-BCC4-2A01-AEAD2EF013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31850" y="1989000"/>
            <a:ext cx="2880000" cy="2880000"/>
          </a:xfrm>
          <a:prstGeom prst="rect">
            <a:avLst/>
          </a:prstGeom>
        </p:spPr>
      </p:pic>
      <p:pic>
        <p:nvPicPr>
          <p:cNvPr id="8" name="Graphic 7" descr="Boardroom with solid fill">
            <a:extLst>
              <a:ext uri="{FF2B5EF4-FFF2-40B4-BE49-F238E27FC236}">
                <a16:creationId xmlns:a16="http://schemas.microsoft.com/office/drawing/2014/main" id="{D17D3795-71F3-D19C-A927-430C14D51C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0150" y="1989000"/>
            <a:ext cx="2880000" cy="2880000"/>
          </a:xfrm>
          <a:prstGeom prst="rect">
            <a:avLst/>
          </a:prstGeom>
        </p:spPr>
      </p:pic>
    </p:spTree>
    <p:extLst>
      <p:ext uri="{BB962C8B-B14F-4D97-AF65-F5344CB8AC3E}">
        <p14:creationId xmlns:p14="http://schemas.microsoft.com/office/powerpoint/2010/main" val="3715086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479D-FB5E-5E8C-7BA6-7586A4F090F4}"/>
              </a:ext>
            </a:extLst>
          </p:cNvPr>
          <p:cNvSpPr>
            <a:spLocks noGrp="1"/>
          </p:cNvSpPr>
          <p:nvPr>
            <p:ph type="title"/>
          </p:nvPr>
        </p:nvSpPr>
        <p:spPr/>
        <p:txBody>
          <a:bodyPr/>
          <a:lstStyle/>
          <a:p>
            <a:r>
              <a:rPr lang="en-GB" dirty="0"/>
              <a:t>5. Research methods</a:t>
            </a:r>
          </a:p>
        </p:txBody>
      </p:sp>
      <p:sp>
        <p:nvSpPr>
          <p:cNvPr id="3" name="Text Placeholder 2">
            <a:extLst>
              <a:ext uri="{FF2B5EF4-FFF2-40B4-BE49-F238E27FC236}">
                <a16:creationId xmlns:a16="http://schemas.microsoft.com/office/drawing/2014/main" id="{D33E8318-9334-E5BF-14A5-A806310836F6}"/>
              </a:ext>
            </a:extLst>
          </p:cNvPr>
          <p:cNvSpPr>
            <a:spLocks noGrp="1"/>
          </p:cNvSpPr>
          <p:nvPr>
            <p:ph type="body" idx="1"/>
          </p:nvPr>
        </p:nvSpPr>
        <p:spPr/>
        <p:txBody>
          <a:bodyPr/>
          <a:lstStyle/>
          <a:p>
            <a:r>
              <a:rPr lang="en-GB" dirty="0"/>
              <a:t>Section 5 of the report</a:t>
            </a:r>
          </a:p>
          <a:p>
            <a:r>
              <a:rPr lang="en-GB" dirty="0"/>
              <a:t>Pages 35 to 41</a:t>
            </a:r>
          </a:p>
        </p:txBody>
      </p:sp>
      <p:pic>
        <p:nvPicPr>
          <p:cNvPr id="4" name="Picture 3" descr="A logo with a black background&#10;&#10;Description automatically generated">
            <a:extLst>
              <a:ext uri="{FF2B5EF4-FFF2-40B4-BE49-F238E27FC236}">
                <a16:creationId xmlns:a16="http://schemas.microsoft.com/office/drawing/2014/main" id="{6DC110BE-5790-D0FD-8D88-7477AFE943C5}"/>
              </a:ext>
            </a:extLst>
          </p:cNvPr>
          <p:cNvPicPr>
            <a:picLocks noChangeAspect="1"/>
          </p:cNvPicPr>
          <p:nvPr/>
        </p:nvPicPr>
        <p:blipFill>
          <a:blip r:embed="rId2">
            <a:alphaModFix amt="20000"/>
            <a:duotone>
              <a:prstClr val="black"/>
              <a:srgbClr val="9E61A4">
                <a:tint val="45000"/>
                <a:satMod val="400000"/>
              </a:srgbClr>
            </a:duotone>
            <a:extLst>
              <a:ext uri="{28A0092B-C50C-407E-A947-70E740481C1C}">
                <a14:useLocalDpi xmlns:a14="http://schemas.microsoft.com/office/drawing/2010/main" val="0"/>
              </a:ext>
            </a:extLst>
          </a:blip>
          <a:srcRect r="21481"/>
          <a:stretch/>
        </p:blipFill>
        <p:spPr>
          <a:xfrm>
            <a:off x="6807201" y="0"/>
            <a:ext cx="5384799" cy="6858000"/>
          </a:xfrm>
          <a:prstGeom prst="rect">
            <a:avLst/>
          </a:prstGeom>
        </p:spPr>
      </p:pic>
    </p:spTree>
    <p:extLst>
      <p:ext uri="{BB962C8B-B14F-4D97-AF65-F5344CB8AC3E}">
        <p14:creationId xmlns:p14="http://schemas.microsoft.com/office/powerpoint/2010/main" val="58857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92C123E-7F7F-A83A-3B55-A9E65BD1E0D5}"/>
              </a:ext>
            </a:extLst>
          </p:cNvPr>
          <p:cNvSpPr>
            <a:spLocks noGrp="1"/>
          </p:cNvSpPr>
          <p:nvPr>
            <p:ph idx="1"/>
          </p:nvPr>
        </p:nvSpPr>
        <p:spPr>
          <a:xfrm>
            <a:off x="838199" y="1847850"/>
            <a:ext cx="6264349" cy="4351338"/>
          </a:xfrm>
        </p:spPr>
        <p:txBody>
          <a:bodyPr anchor="ctr">
            <a:normAutofit/>
          </a:bodyPr>
          <a:lstStyle/>
          <a:p>
            <a:r>
              <a:rPr lang="en-GB" dirty="0"/>
              <a:t>A feasibility study</a:t>
            </a:r>
          </a:p>
          <a:p>
            <a:r>
              <a:rPr lang="en-GB" dirty="0"/>
              <a:t>A prospective observational study</a:t>
            </a:r>
          </a:p>
          <a:p>
            <a:r>
              <a:rPr lang="en-GB" dirty="0"/>
              <a:t>Pre/post analyses</a:t>
            </a:r>
          </a:p>
          <a:p>
            <a:r>
              <a:rPr lang="en-GB" dirty="0"/>
              <a:t>A hybrid type 2 effectiveness-implementation study</a:t>
            </a:r>
          </a:p>
          <a:p>
            <a:r>
              <a:rPr lang="en-GB" dirty="0"/>
              <a:t>Individual randomised trial</a:t>
            </a:r>
          </a:p>
          <a:p>
            <a:r>
              <a:rPr lang="en-GB" dirty="0"/>
              <a:t>Cluster randomised trials</a:t>
            </a:r>
          </a:p>
        </p:txBody>
      </p:sp>
      <p:sp>
        <p:nvSpPr>
          <p:cNvPr id="5" name="Title 4">
            <a:extLst>
              <a:ext uri="{FF2B5EF4-FFF2-40B4-BE49-F238E27FC236}">
                <a16:creationId xmlns:a16="http://schemas.microsoft.com/office/drawing/2014/main" id="{730F4391-7AE6-4F51-2D88-83C12FAAF79B}"/>
              </a:ext>
            </a:extLst>
          </p:cNvPr>
          <p:cNvSpPr>
            <a:spLocks noGrp="1"/>
          </p:cNvSpPr>
          <p:nvPr>
            <p:ph type="title"/>
          </p:nvPr>
        </p:nvSpPr>
        <p:spPr/>
        <p:txBody>
          <a:bodyPr>
            <a:normAutofit/>
          </a:bodyPr>
          <a:lstStyle/>
          <a:p>
            <a:r>
              <a:rPr lang="en-GB" sz="3800" dirty="0"/>
              <a:t>Six different study designs were used across projects</a:t>
            </a:r>
          </a:p>
        </p:txBody>
      </p:sp>
      <p:sp>
        <p:nvSpPr>
          <p:cNvPr id="4" name="Teardrop 3">
            <a:extLst>
              <a:ext uri="{FF2B5EF4-FFF2-40B4-BE49-F238E27FC236}">
                <a16:creationId xmlns:a16="http://schemas.microsoft.com/office/drawing/2014/main" id="{C590EDF8-9ED2-02FB-1A53-8A325CECFE9B}"/>
              </a:ext>
            </a:extLst>
          </p:cNvPr>
          <p:cNvSpPr/>
          <p:nvPr/>
        </p:nvSpPr>
        <p:spPr>
          <a:xfrm>
            <a:off x="7248651" y="2094038"/>
            <a:ext cx="4105149" cy="4105149"/>
          </a:xfrm>
          <a:prstGeom prst="teardrop">
            <a:avLst/>
          </a:prstGeom>
          <a:solidFill>
            <a:srgbClr val="9E61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Mixed methods were the most favoured approach by researchers</a:t>
            </a:r>
          </a:p>
        </p:txBody>
      </p:sp>
    </p:spTree>
    <p:extLst>
      <p:ext uri="{BB962C8B-B14F-4D97-AF65-F5344CB8AC3E}">
        <p14:creationId xmlns:p14="http://schemas.microsoft.com/office/powerpoint/2010/main" val="3491915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E57FD-8C3F-73B6-954A-276D5B487A2D}"/>
              </a:ext>
            </a:extLst>
          </p:cNvPr>
          <p:cNvSpPr>
            <a:spLocks noGrp="1"/>
          </p:cNvSpPr>
          <p:nvPr>
            <p:ph type="title"/>
          </p:nvPr>
        </p:nvSpPr>
        <p:spPr/>
        <p:txBody>
          <a:bodyPr>
            <a:noAutofit/>
          </a:bodyPr>
          <a:lstStyle/>
          <a:p>
            <a:r>
              <a:rPr lang="en-GB" sz="3600" dirty="0"/>
              <a:t>Implementation theories and evaluation frameworks were the most frequently used Nilsen (2015) categories</a:t>
            </a:r>
          </a:p>
        </p:txBody>
      </p:sp>
      <p:pic>
        <p:nvPicPr>
          <p:cNvPr id="6" name="Content Placeholder 4">
            <a:extLst>
              <a:ext uri="{FF2B5EF4-FFF2-40B4-BE49-F238E27FC236}">
                <a16:creationId xmlns:a16="http://schemas.microsoft.com/office/drawing/2014/main" id="{9A30EB99-5F2B-E114-5486-9AFB7FA123B8}"/>
              </a:ext>
            </a:extLst>
          </p:cNvPr>
          <p:cNvPicPr>
            <a:picLocks noGrp="1" noChangeAspect="1"/>
          </p:cNvPicPr>
          <p:nvPr>
            <p:ph idx="1"/>
          </p:nvPr>
        </p:nvPicPr>
        <p:blipFill>
          <a:blip r:embed="rId2"/>
          <a:stretch>
            <a:fillRect/>
          </a:stretch>
        </p:blipFill>
        <p:spPr>
          <a:xfrm>
            <a:off x="1081719" y="1825625"/>
            <a:ext cx="9352156" cy="4667250"/>
          </a:xfrm>
        </p:spPr>
      </p:pic>
      <p:sp>
        <p:nvSpPr>
          <p:cNvPr id="7" name="Rectangle 6">
            <a:extLst>
              <a:ext uri="{FF2B5EF4-FFF2-40B4-BE49-F238E27FC236}">
                <a16:creationId xmlns:a16="http://schemas.microsoft.com/office/drawing/2014/main" id="{DD669C37-584F-BF57-72E9-8EDE0B81C94B}"/>
              </a:ext>
            </a:extLst>
          </p:cNvPr>
          <p:cNvSpPr/>
          <p:nvPr/>
        </p:nvSpPr>
        <p:spPr>
          <a:xfrm>
            <a:off x="7612171" y="4486274"/>
            <a:ext cx="2747964" cy="661989"/>
          </a:xfrm>
          <a:prstGeom prst="rect">
            <a:avLst/>
          </a:prstGeom>
          <a:noFill/>
          <a:ln w="762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C292CE2-8248-65E1-587C-F9B71C36AA81}"/>
              </a:ext>
            </a:extLst>
          </p:cNvPr>
          <p:cNvSpPr/>
          <p:nvPr/>
        </p:nvSpPr>
        <p:spPr>
          <a:xfrm>
            <a:off x="7612171" y="5348286"/>
            <a:ext cx="2747964" cy="661989"/>
          </a:xfrm>
          <a:prstGeom prst="rect">
            <a:avLst/>
          </a:prstGeom>
          <a:noFill/>
          <a:ln w="762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tar: 5 Points 2">
            <a:extLst>
              <a:ext uri="{FF2B5EF4-FFF2-40B4-BE49-F238E27FC236}">
                <a16:creationId xmlns:a16="http://schemas.microsoft.com/office/drawing/2014/main" id="{7FF6242E-5C74-C457-7AC1-CFD850E87BE6}"/>
              </a:ext>
            </a:extLst>
          </p:cNvPr>
          <p:cNvSpPr/>
          <p:nvPr/>
        </p:nvSpPr>
        <p:spPr>
          <a:xfrm>
            <a:off x="10433875" y="4486274"/>
            <a:ext cx="626302" cy="626302"/>
          </a:xfrm>
          <a:prstGeom prst="star5">
            <a:avLst>
              <a:gd name="adj" fmla="val 26532"/>
              <a:gd name="hf" fmla="val 105146"/>
              <a:gd name="vf" fmla="val 110557"/>
            </a:avLst>
          </a:prstGeom>
          <a:solidFill>
            <a:srgbClr val="9E61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tar: 5 Points 3">
            <a:extLst>
              <a:ext uri="{FF2B5EF4-FFF2-40B4-BE49-F238E27FC236}">
                <a16:creationId xmlns:a16="http://schemas.microsoft.com/office/drawing/2014/main" id="{3FBF555C-667A-5CEF-B361-1DB7EEF3A7B4}"/>
              </a:ext>
            </a:extLst>
          </p:cNvPr>
          <p:cNvSpPr/>
          <p:nvPr/>
        </p:nvSpPr>
        <p:spPr>
          <a:xfrm>
            <a:off x="10433875" y="5373338"/>
            <a:ext cx="626302" cy="626302"/>
          </a:xfrm>
          <a:prstGeom prst="star5">
            <a:avLst>
              <a:gd name="adj" fmla="val 26532"/>
              <a:gd name="hf" fmla="val 105146"/>
              <a:gd name="vf" fmla="val 110557"/>
            </a:avLst>
          </a:prstGeom>
          <a:solidFill>
            <a:srgbClr val="9E61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609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503C5A74-3844-D056-DAA4-DCA3918D23FE}"/>
              </a:ext>
            </a:extLst>
          </p:cNvPr>
          <p:cNvGraphicFramePr>
            <a:graphicFrameLocks noGrp="1"/>
          </p:cNvGraphicFramePr>
          <p:nvPr>
            <p:ph idx="1"/>
            <p:extLst>
              <p:ext uri="{D42A27DB-BD31-4B8C-83A1-F6EECF244321}">
                <p14:modId xmlns:p14="http://schemas.microsoft.com/office/powerpoint/2010/main" val="13190466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730F4391-7AE6-4F51-2D88-83C12FAAF79B}"/>
              </a:ext>
            </a:extLst>
          </p:cNvPr>
          <p:cNvSpPr>
            <a:spLocks noGrp="1"/>
          </p:cNvSpPr>
          <p:nvPr>
            <p:ph type="title"/>
          </p:nvPr>
        </p:nvSpPr>
        <p:spPr/>
        <p:txBody>
          <a:bodyPr/>
          <a:lstStyle/>
          <a:p>
            <a:r>
              <a:rPr lang="en-GB" dirty="0"/>
              <a:t>Theories, models, and frameworks (TMFs)</a:t>
            </a:r>
          </a:p>
        </p:txBody>
      </p:sp>
    </p:spTree>
    <p:extLst>
      <p:ext uri="{BB962C8B-B14F-4D97-AF65-F5344CB8AC3E}">
        <p14:creationId xmlns:p14="http://schemas.microsoft.com/office/powerpoint/2010/main" val="1115252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E1C21-C24D-A8C6-7F85-C082E70FAB47}"/>
              </a:ext>
            </a:extLst>
          </p:cNvPr>
          <p:cNvSpPr>
            <a:spLocks noGrp="1"/>
          </p:cNvSpPr>
          <p:nvPr>
            <p:ph type="title"/>
          </p:nvPr>
        </p:nvSpPr>
        <p:spPr>
          <a:xfrm>
            <a:off x="838200" y="365125"/>
            <a:ext cx="5257800" cy="1880364"/>
          </a:xfrm>
        </p:spPr>
        <p:txBody>
          <a:bodyPr>
            <a:normAutofit/>
          </a:bodyPr>
          <a:lstStyle/>
          <a:p>
            <a:r>
              <a:rPr lang="en-GB" sz="3600" dirty="0"/>
              <a:t>DM07 created a framework for their project</a:t>
            </a:r>
          </a:p>
        </p:txBody>
      </p:sp>
      <p:sp>
        <p:nvSpPr>
          <p:cNvPr id="3" name="Content Placeholder 2">
            <a:extLst>
              <a:ext uri="{FF2B5EF4-FFF2-40B4-BE49-F238E27FC236}">
                <a16:creationId xmlns:a16="http://schemas.microsoft.com/office/drawing/2014/main" id="{DB0DF638-6634-0FF5-78A9-A1EEFD03C16E}"/>
              </a:ext>
            </a:extLst>
          </p:cNvPr>
          <p:cNvSpPr>
            <a:spLocks noGrp="1"/>
          </p:cNvSpPr>
          <p:nvPr>
            <p:ph idx="1"/>
          </p:nvPr>
        </p:nvSpPr>
        <p:spPr>
          <a:xfrm>
            <a:off x="838199" y="1825625"/>
            <a:ext cx="5855830" cy="4351338"/>
          </a:xfrm>
        </p:spPr>
        <p:txBody>
          <a:bodyPr anchor="ctr">
            <a:normAutofit/>
          </a:bodyPr>
          <a:lstStyle/>
          <a:p>
            <a:pPr marL="0" indent="0">
              <a:buNone/>
            </a:pPr>
            <a:r>
              <a:rPr lang="en-GB" b="1" dirty="0"/>
              <a:t>Their tailormade framework incorporates elements of:</a:t>
            </a:r>
          </a:p>
          <a:p>
            <a:r>
              <a:rPr lang="en-GB" dirty="0"/>
              <a:t>Behaviour change theories</a:t>
            </a:r>
          </a:p>
          <a:p>
            <a:r>
              <a:rPr lang="en-GB" dirty="0"/>
              <a:t>Chronic care models</a:t>
            </a:r>
          </a:p>
          <a:p>
            <a:r>
              <a:rPr lang="en-GB" dirty="0"/>
              <a:t>Health systems theories</a:t>
            </a:r>
          </a:p>
          <a:p>
            <a:r>
              <a:rPr lang="en-GB" dirty="0"/>
              <a:t>Contextual data</a:t>
            </a:r>
          </a:p>
        </p:txBody>
      </p:sp>
      <p:sp>
        <p:nvSpPr>
          <p:cNvPr id="8" name="TextBox 7">
            <a:extLst>
              <a:ext uri="{FF2B5EF4-FFF2-40B4-BE49-F238E27FC236}">
                <a16:creationId xmlns:a16="http://schemas.microsoft.com/office/drawing/2014/main" id="{094278D3-9AA0-8D38-568A-FC992492C971}"/>
              </a:ext>
            </a:extLst>
          </p:cNvPr>
          <p:cNvSpPr txBox="1"/>
          <p:nvPr/>
        </p:nvSpPr>
        <p:spPr>
          <a:xfrm>
            <a:off x="0" y="6581001"/>
            <a:ext cx="6096000" cy="276999"/>
          </a:xfrm>
          <a:prstGeom prst="rect">
            <a:avLst/>
          </a:prstGeom>
          <a:noFill/>
        </p:spPr>
        <p:txBody>
          <a:bodyPr wrap="square">
            <a:spAutoFit/>
          </a:bodyPr>
          <a:lstStyle/>
          <a:p>
            <a:r>
              <a:rPr lang="da-DK" sz="1200" dirty="0">
                <a:solidFill>
                  <a:schemeClr val="tx1">
                    <a:lumMod val="50000"/>
                    <a:lumOff val="50000"/>
                  </a:schemeClr>
                </a:solidFill>
              </a:rPr>
              <a:t>De Man et al., 2019 framework for SMART2D project</a:t>
            </a:r>
            <a:endParaRPr lang="en-GB" sz="1200" dirty="0">
              <a:solidFill>
                <a:schemeClr val="tx1">
                  <a:lumMod val="50000"/>
                  <a:lumOff val="50000"/>
                </a:schemeClr>
              </a:solidFill>
            </a:endParaRPr>
          </a:p>
        </p:txBody>
      </p:sp>
      <p:pic>
        <p:nvPicPr>
          <p:cNvPr id="5" name="Picture 4">
            <a:extLst>
              <a:ext uri="{FF2B5EF4-FFF2-40B4-BE49-F238E27FC236}">
                <a16:creationId xmlns:a16="http://schemas.microsoft.com/office/drawing/2014/main" id="{53C4651B-7AEF-CC2F-0E5A-AD7325F5CC6F}"/>
              </a:ext>
            </a:extLst>
          </p:cNvPr>
          <p:cNvPicPr>
            <a:picLocks noChangeAspect="1"/>
          </p:cNvPicPr>
          <p:nvPr/>
        </p:nvPicPr>
        <p:blipFill>
          <a:blip r:embed="rId2"/>
          <a:stretch>
            <a:fillRect/>
          </a:stretch>
        </p:blipFill>
        <p:spPr>
          <a:xfrm>
            <a:off x="6581295" y="0"/>
            <a:ext cx="4527450" cy="6858000"/>
          </a:xfrm>
          <a:prstGeom prst="rect">
            <a:avLst/>
          </a:prstGeom>
        </p:spPr>
      </p:pic>
      <p:sp>
        <p:nvSpPr>
          <p:cNvPr id="9" name="TextBox 8">
            <a:extLst>
              <a:ext uri="{FF2B5EF4-FFF2-40B4-BE49-F238E27FC236}">
                <a16:creationId xmlns:a16="http://schemas.microsoft.com/office/drawing/2014/main" id="{726AE01C-72CA-EF5D-9AF0-635B1971FBF6}"/>
              </a:ext>
            </a:extLst>
          </p:cNvPr>
          <p:cNvSpPr txBox="1"/>
          <p:nvPr/>
        </p:nvSpPr>
        <p:spPr>
          <a:xfrm>
            <a:off x="10537371" y="3088305"/>
            <a:ext cx="1654629" cy="1077218"/>
          </a:xfrm>
          <a:prstGeom prst="rect">
            <a:avLst/>
          </a:prstGeom>
          <a:noFill/>
        </p:spPr>
        <p:txBody>
          <a:bodyPr wrap="square">
            <a:spAutoFit/>
          </a:bodyPr>
          <a:lstStyle/>
          <a:p>
            <a:r>
              <a:rPr lang="da-DK" sz="1600" b="1" dirty="0"/>
              <a:t>DM07’s tailored framework (from De Man et al., 2019</a:t>
            </a:r>
            <a:r>
              <a:rPr lang="da-DK" sz="1600" b="1" baseline="30000" dirty="0"/>
              <a:t>39</a:t>
            </a:r>
            <a:r>
              <a:rPr lang="da-DK" sz="1600" b="1" dirty="0"/>
              <a:t>).</a:t>
            </a:r>
            <a:endParaRPr lang="en-GB" sz="1600" b="1" dirty="0"/>
          </a:p>
        </p:txBody>
      </p:sp>
    </p:spTree>
    <p:extLst>
      <p:ext uri="{BB962C8B-B14F-4D97-AF65-F5344CB8AC3E}">
        <p14:creationId xmlns:p14="http://schemas.microsoft.com/office/powerpoint/2010/main" val="87018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479D-FB5E-5E8C-7BA6-7586A4F090F4}"/>
              </a:ext>
            </a:extLst>
          </p:cNvPr>
          <p:cNvSpPr>
            <a:spLocks noGrp="1"/>
          </p:cNvSpPr>
          <p:nvPr>
            <p:ph type="title"/>
          </p:nvPr>
        </p:nvSpPr>
        <p:spPr/>
        <p:txBody>
          <a:bodyPr/>
          <a:lstStyle/>
          <a:p>
            <a:r>
              <a:rPr lang="en-GB" dirty="0"/>
              <a:t>6. Assessing context</a:t>
            </a:r>
          </a:p>
        </p:txBody>
      </p:sp>
      <p:sp>
        <p:nvSpPr>
          <p:cNvPr id="3" name="Text Placeholder 2">
            <a:extLst>
              <a:ext uri="{FF2B5EF4-FFF2-40B4-BE49-F238E27FC236}">
                <a16:creationId xmlns:a16="http://schemas.microsoft.com/office/drawing/2014/main" id="{D33E8318-9334-E5BF-14A5-A806310836F6}"/>
              </a:ext>
            </a:extLst>
          </p:cNvPr>
          <p:cNvSpPr>
            <a:spLocks noGrp="1"/>
          </p:cNvSpPr>
          <p:nvPr>
            <p:ph type="body" idx="1"/>
          </p:nvPr>
        </p:nvSpPr>
        <p:spPr/>
        <p:txBody>
          <a:bodyPr/>
          <a:lstStyle/>
          <a:p>
            <a:r>
              <a:rPr lang="en-GB" dirty="0"/>
              <a:t>Section 6 of the report</a:t>
            </a:r>
          </a:p>
          <a:p>
            <a:r>
              <a:rPr lang="en-GB" dirty="0"/>
              <a:t>Pages 43 to 49</a:t>
            </a:r>
          </a:p>
        </p:txBody>
      </p:sp>
      <p:pic>
        <p:nvPicPr>
          <p:cNvPr id="4" name="Picture 3" descr="A logo with a black background&#10;&#10;Description automatically generated">
            <a:extLst>
              <a:ext uri="{FF2B5EF4-FFF2-40B4-BE49-F238E27FC236}">
                <a16:creationId xmlns:a16="http://schemas.microsoft.com/office/drawing/2014/main" id="{66315BF3-139D-EDB7-0B61-89173C2F659D}"/>
              </a:ext>
            </a:extLst>
          </p:cNvPr>
          <p:cNvPicPr>
            <a:picLocks noChangeAspect="1"/>
          </p:cNvPicPr>
          <p:nvPr/>
        </p:nvPicPr>
        <p:blipFill>
          <a:blip r:embed="rId2">
            <a:alphaModFix amt="20000"/>
            <a:duotone>
              <a:schemeClr val="accent3">
                <a:shade val="45000"/>
                <a:satMod val="135000"/>
              </a:schemeClr>
              <a:prstClr val="white"/>
            </a:duotone>
            <a:extLst>
              <a:ext uri="{28A0092B-C50C-407E-A947-70E740481C1C}">
                <a14:useLocalDpi xmlns:a14="http://schemas.microsoft.com/office/drawing/2010/main" val="0"/>
              </a:ext>
            </a:extLst>
          </a:blip>
          <a:srcRect r="21481"/>
          <a:stretch/>
        </p:blipFill>
        <p:spPr>
          <a:xfrm>
            <a:off x="6807201" y="0"/>
            <a:ext cx="5384799" cy="6858000"/>
          </a:xfrm>
          <a:prstGeom prst="rect">
            <a:avLst/>
          </a:prstGeom>
        </p:spPr>
      </p:pic>
    </p:spTree>
    <p:extLst>
      <p:ext uri="{BB962C8B-B14F-4D97-AF65-F5344CB8AC3E}">
        <p14:creationId xmlns:p14="http://schemas.microsoft.com/office/powerpoint/2010/main" val="2671702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23880-0716-087E-2C7C-D2A19A8258F4}"/>
              </a:ext>
            </a:extLst>
          </p:cNvPr>
          <p:cNvSpPr>
            <a:spLocks noGrp="1"/>
          </p:cNvSpPr>
          <p:nvPr>
            <p:ph type="title"/>
          </p:nvPr>
        </p:nvSpPr>
        <p:spPr/>
        <p:txBody>
          <a:bodyPr/>
          <a:lstStyle/>
          <a:p>
            <a:r>
              <a:rPr lang="en-GB" dirty="0"/>
              <a:t>What is context?</a:t>
            </a:r>
          </a:p>
        </p:txBody>
      </p:sp>
      <p:sp>
        <p:nvSpPr>
          <p:cNvPr id="3" name="Content Placeholder 2">
            <a:extLst>
              <a:ext uri="{FF2B5EF4-FFF2-40B4-BE49-F238E27FC236}">
                <a16:creationId xmlns:a16="http://schemas.microsoft.com/office/drawing/2014/main" id="{F7F9226F-2E18-C3AA-73C7-685F8F2D7616}"/>
              </a:ext>
            </a:extLst>
          </p:cNvPr>
          <p:cNvSpPr>
            <a:spLocks noGrp="1"/>
          </p:cNvSpPr>
          <p:nvPr>
            <p:ph idx="1"/>
          </p:nvPr>
        </p:nvSpPr>
        <p:spPr>
          <a:xfrm>
            <a:off x="838200" y="1825625"/>
            <a:ext cx="5257800" cy="4351338"/>
          </a:xfrm>
        </p:spPr>
        <p:txBody>
          <a:bodyPr anchor="ctr"/>
          <a:lstStyle/>
          <a:p>
            <a:pPr marL="0" indent="0">
              <a:buNone/>
            </a:pPr>
            <a:r>
              <a:rPr lang="en-GB" dirty="0"/>
              <a:t>“Context is the set of circumstances or unique factors that surround a particular implementation effort”</a:t>
            </a:r>
          </a:p>
          <a:p>
            <a:pPr marL="0" indent="0">
              <a:buNone/>
            </a:pPr>
            <a:r>
              <a:rPr lang="en-GB" sz="2000" b="0" i="0" kern="1200" dirty="0">
                <a:solidFill>
                  <a:schemeClr val="tx1"/>
                </a:solidFill>
                <a:effectLst/>
                <a:latin typeface="+mn-lt"/>
                <a:ea typeface="+mn-ea"/>
                <a:cs typeface="+mn-cs"/>
              </a:rPr>
              <a:t>Damschroder LJ et al. 2009</a:t>
            </a:r>
          </a:p>
          <a:p>
            <a:pPr marL="0" indent="0">
              <a:buNone/>
            </a:pPr>
            <a:endParaRPr lang="en-GB" sz="2000" dirty="0"/>
          </a:p>
          <a:p>
            <a:pPr marL="0" indent="0">
              <a:buNone/>
            </a:pPr>
            <a:r>
              <a:rPr lang="en-GB" dirty="0">
                <a:solidFill>
                  <a:schemeClr val="tx1">
                    <a:lumMod val="85000"/>
                    <a:lumOff val="15000"/>
                  </a:schemeClr>
                </a:solidFill>
              </a:rPr>
              <a:t>Context can be thought of as the active ecosystem into which an intervention is implemented</a:t>
            </a:r>
          </a:p>
        </p:txBody>
      </p:sp>
      <p:sp>
        <p:nvSpPr>
          <p:cNvPr id="4" name="Content Placeholder 2">
            <a:extLst>
              <a:ext uri="{FF2B5EF4-FFF2-40B4-BE49-F238E27FC236}">
                <a16:creationId xmlns:a16="http://schemas.microsoft.com/office/drawing/2014/main" id="{367B43C7-E255-9EE2-5E4A-6BDE515793AB}"/>
              </a:ext>
            </a:extLst>
          </p:cNvPr>
          <p:cNvSpPr txBox="1">
            <a:spLocks/>
          </p:cNvSpPr>
          <p:nvPr/>
        </p:nvSpPr>
        <p:spPr>
          <a:xfrm>
            <a:off x="6248400" y="681037"/>
            <a:ext cx="5105400" cy="5495926"/>
          </a:xfrm>
          <a:prstGeom prst="rect">
            <a:avLst/>
          </a:prstGeom>
          <a:solidFill>
            <a:schemeClr val="accent3">
              <a:lumMod val="20000"/>
              <a:lumOff val="8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tx1">
                    <a:lumMod val="85000"/>
                    <a:lumOff val="15000"/>
                  </a:schemeClr>
                </a:solidFill>
              </a:rPr>
              <a:t>Context might include:</a:t>
            </a:r>
          </a:p>
          <a:p>
            <a:r>
              <a:rPr lang="en-GB" sz="2000" dirty="0">
                <a:solidFill>
                  <a:schemeClr val="tx1">
                    <a:lumMod val="85000"/>
                    <a:lumOff val="15000"/>
                  </a:schemeClr>
                </a:solidFill>
              </a:rPr>
              <a:t>Equipment at the healthcare facility</a:t>
            </a:r>
          </a:p>
          <a:p>
            <a:r>
              <a:rPr lang="en-GB" sz="2000" dirty="0">
                <a:solidFill>
                  <a:schemeClr val="tx1">
                    <a:lumMod val="85000"/>
                    <a:lumOff val="15000"/>
                  </a:schemeClr>
                </a:solidFill>
              </a:rPr>
              <a:t>Knowledge of doctors, nurses, and other health workers</a:t>
            </a:r>
          </a:p>
          <a:p>
            <a:r>
              <a:rPr lang="en-GB" sz="2000" dirty="0">
                <a:solidFill>
                  <a:schemeClr val="tx1">
                    <a:lumMod val="85000"/>
                    <a:lumOff val="15000"/>
                  </a:schemeClr>
                </a:solidFill>
              </a:rPr>
              <a:t>Attitudes of patients and families</a:t>
            </a:r>
          </a:p>
          <a:p>
            <a:r>
              <a:rPr lang="en-GB" sz="2000" dirty="0">
                <a:solidFill>
                  <a:schemeClr val="tx1">
                    <a:lumMod val="85000"/>
                    <a:lumOff val="15000"/>
                  </a:schemeClr>
                </a:solidFill>
              </a:rPr>
              <a:t>Local guidelines</a:t>
            </a:r>
          </a:p>
          <a:p>
            <a:r>
              <a:rPr lang="en-GB" sz="2000" dirty="0">
                <a:solidFill>
                  <a:schemeClr val="tx1">
                    <a:lumMod val="85000"/>
                    <a:lumOff val="15000"/>
                  </a:schemeClr>
                </a:solidFill>
              </a:rPr>
              <a:t>Access to medication</a:t>
            </a:r>
          </a:p>
          <a:p>
            <a:r>
              <a:rPr lang="en-GB" sz="2000" dirty="0">
                <a:solidFill>
                  <a:schemeClr val="tx1">
                    <a:lumMod val="85000"/>
                    <a:lumOff val="15000"/>
                  </a:schemeClr>
                </a:solidFill>
              </a:rPr>
              <a:t>Trust in healthcare professionals</a:t>
            </a:r>
          </a:p>
          <a:p>
            <a:r>
              <a:rPr lang="en-GB" sz="2000" dirty="0">
                <a:solidFill>
                  <a:schemeClr val="tx1">
                    <a:lumMod val="85000"/>
                    <a:lumOff val="15000"/>
                  </a:schemeClr>
                </a:solidFill>
              </a:rPr>
              <a:t>Cyclical and unexpected weather conditions</a:t>
            </a:r>
          </a:p>
          <a:p>
            <a:r>
              <a:rPr lang="en-GB" sz="2000" dirty="0">
                <a:solidFill>
                  <a:schemeClr val="tx1">
                    <a:lumMod val="85000"/>
                    <a:lumOff val="15000"/>
                  </a:schemeClr>
                </a:solidFill>
              </a:rPr>
              <a:t>Demographics</a:t>
            </a:r>
          </a:p>
          <a:p>
            <a:pPr marL="0" indent="0">
              <a:buNone/>
            </a:pPr>
            <a:endParaRPr lang="en-GB" sz="2000" dirty="0">
              <a:solidFill>
                <a:schemeClr val="tx1">
                  <a:lumMod val="85000"/>
                  <a:lumOff val="15000"/>
                </a:schemeClr>
              </a:solidFill>
            </a:endParaRPr>
          </a:p>
          <a:p>
            <a:pPr marL="0" indent="0" algn="r">
              <a:buNone/>
            </a:pPr>
            <a:r>
              <a:rPr lang="en-GB" sz="2000" dirty="0">
                <a:solidFill>
                  <a:schemeClr val="tx1">
                    <a:lumMod val="85000"/>
                    <a:lumOff val="15000"/>
                  </a:schemeClr>
                </a:solidFill>
              </a:rPr>
              <a:t>… and many more factors and interactions</a:t>
            </a:r>
          </a:p>
        </p:txBody>
      </p:sp>
    </p:spTree>
    <p:extLst>
      <p:ext uri="{BB962C8B-B14F-4D97-AF65-F5344CB8AC3E}">
        <p14:creationId xmlns:p14="http://schemas.microsoft.com/office/powerpoint/2010/main" val="483563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D0777-125A-784C-58C9-8AA93343FC33}"/>
              </a:ext>
            </a:extLst>
          </p:cNvPr>
          <p:cNvSpPr>
            <a:spLocks noGrp="1"/>
          </p:cNvSpPr>
          <p:nvPr>
            <p:ph type="title"/>
          </p:nvPr>
        </p:nvSpPr>
        <p:spPr/>
        <p:txBody>
          <a:bodyPr/>
          <a:lstStyle/>
          <a:p>
            <a:r>
              <a:rPr lang="en-GB" dirty="0"/>
              <a:t>Overview of the presentation</a:t>
            </a:r>
          </a:p>
        </p:txBody>
      </p:sp>
      <p:sp>
        <p:nvSpPr>
          <p:cNvPr id="5" name="Rectangle 4">
            <a:extLst>
              <a:ext uri="{FF2B5EF4-FFF2-40B4-BE49-F238E27FC236}">
                <a16:creationId xmlns:a16="http://schemas.microsoft.com/office/drawing/2014/main" id="{1036D754-FAA2-C3B1-146E-8EAA0778382A}"/>
              </a:ext>
            </a:extLst>
          </p:cNvPr>
          <p:cNvSpPr/>
          <p:nvPr/>
        </p:nvSpPr>
        <p:spPr>
          <a:xfrm>
            <a:off x="1422402" y="1901373"/>
            <a:ext cx="4527797" cy="468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600" dirty="0">
                <a:solidFill>
                  <a:schemeClr val="tx1">
                    <a:lumMod val="85000"/>
                    <a:lumOff val="15000"/>
                  </a:schemeClr>
                </a:solidFill>
              </a:rPr>
              <a:t>About GACD</a:t>
            </a:r>
          </a:p>
        </p:txBody>
      </p:sp>
      <p:sp>
        <p:nvSpPr>
          <p:cNvPr id="6" name="Rectangle 5">
            <a:extLst>
              <a:ext uri="{FF2B5EF4-FFF2-40B4-BE49-F238E27FC236}">
                <a16:creationId xmlns:a16="http://schemas.microsoft.com/office/drawing/2014/main" id="{120DACAC-951F-F1A2-3053-FE7A8F7917DA}"/>
              </a:ext>
            </a:extLst>
          </p:cNvPr>
          <p:cNvSpPr/>
          <p:nvPr/>
        </p:nvSpPr>
        <p:spPr>
          <a:xfrm>
            <a:off x="1422402" y="2493513"/>
            <a:ext cx="4527797" cy="468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600" dirty="0">
                <a:solidFill>
                  <a:schemeClr val="tx1">
                    <a:lumMod val="85000"/>
                    <a:lumOff val="15000"/>
                  </a:schemeClr>
                </a:solidFill>
              </a:rPr>
              <a:t>Aims of the report</a:t>
            </a:r>
          </a:p>
        </p:txBody>
      </p:sp>
      <p:sp>
        <p:nvSpPr>
          <p:cNvPr id="7" name="Rectangle 6">
            <a:extLst>
              <a:ext uri="{FF2B5EF4-FFF2-40B4-BE49-F238E27FC236}">
                <a16:creationId xmlns:a16="http://schemas.microsoft.com/office/drawing/2014/main" id="{B90A6435-BE43-9270-415C-742768E9DE1C}"/>
              </a:ext>
            </a:extLst>
          </p:cNvPr>
          <p:cNvSpPr/>
          <p:nvPr/>
        </p:nvSpPr>
        <p:spPr>
          <a:xfrm>
            <a:off x="1422402" y="3119554"/>
            <a:ext cx="4527797" cy="468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600" dirty="0">
                <a:solidFill>
                  <a:schemeClr val="tx1">
                    <a:lumMod val="85000"/>
                    <a:lumOff val="15000"/>
                  </a:schemeClr>
                </a:solidFill>
              </a:rPr>
              <a:t>The projects</a:t>
            </a:r>
          </a:p>
        </p:txBody>
      </p:sp>
      <p:sp>
        <p:nvSpPr>
          <p:cNvPr id="8" name="Rectangle 7">
            <a:extLst>
              <a:ext uri="{FF2B5EF4-FFF2-40B4-BE49-F238E27FC236}">
                <a16:creationId xmlns:a16="http://schemas.microsoft.com/office/drawing/2014/main" id="{F58BDA53-2695-9B45-0F06-80C06065838A}"/>
              </a:ext>
            </a:extLst>
          </p:cNvPr>
          <p:cNvSpPr/>
          <p:nvPr/>
        </p:nvSpPr>
        <p:spPr>
          <a:xfrm>
            <a:off x="1422402" y="3745595"/>
            <a:ext cx="4527797" cy="468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600" dirty="0">
                <a:solidFill>
                  <a:schemeClr val="tx1">
                    <a:lumMod val="85000"/>
                    <a:lumOff val="15000"/>
                  </a:schemeClr>
                </a:solidFill>
              </a:rPr>
              <a:t>Theories of change</a:t>
            </a:r>
          </a:p>
        </p:txBody>
      </p:sp>
      <p:sp>
        <p:nvSpPr>
          <p:cNvPr id="9" name="Rectangle 8">
            <a:extLst>
              <a:ext uri="{FF2B5EF4-FFF2-40B4-BE49-F238E27FC236}">
                <a16:creationId xmlns:a16="http://schemas.microsoft.com/office/drawing/2014/main" id="{7046E2C6-FDD2-C652-3FD5-87A244FC91A1}"/>
              </a:ext>
            </a:extLst>
          </p:cNvPr>
          <p:cNvSpPr/>
          <p:nvPr/>
        </p:nvSpPr>
        <p:spPr>
          <a:xfrm>
            <a:off x="1422400" y="4371636"/>
            <a:ext cx="4527797" cy="468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600" dirty="0">
                <a:solidFill>
                  <a:schemeClr val="tx1">
                    <a:lumMod val="85000"/>
                    <a:lumOff val="15000"/>
                  </a:schemeClr>
                </a:solidFill>
              </a:rPr>
              <a:t>Stakeholder engagement</a:t>
            </a:r>
          </a:p>
        </p:txBody>
      </p:sp>
      <p:sp>
        <p:nvSpPr>
          <p:cNvPr id="10" name="Rectangle 9">
            <a:extLst>
              <a:ext uri="{FF2B5EF4-FFF2-40B4-BE49-F238E27FC236}">
                <a16:creationId xmlns:a16="http://schemas.microsoft.com/office/drawing/2014/main" id="{28A1C2B5-88CD-A5DD-23DE-2E9D8981ED72}"/>
              </a:ext>
            </a:extLst>
          </p:cNvPr>
          <p:cNvSpPr/>
          <p:nvPr/>
        </p:nvSpPr>
        <p:spPr>
          <a:xfrm>
            <a:off x="1422400" y="4963776"/>
            <a:ext cx="4527797" cy="468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600" dirty="0">
                <a:solidFill>
                  <a:schemeClr val="tx1">
                    <a:lumMod val="85000"/>
                    <a:lumOff val="15000"/>
                  </a:schemeClr>
                </a:solidFill>
              </a:rPr>
              <a:t>Research methods</a:t>
            </a:r>
          </a:p>
        </p:txBody>
      </p:sp>
      <p:sp>
        <p:nvSpPr>
          <p:cNvPr id="11" name="Rectangle 10">
            <a:extLst>
              <a:ext uri="{FF2B5EF4-FFF2-40B4-BE49-F238E27FC236}">
                <a16:creationId xmlns:a16="http://schemas.microsoft.com/office/drawing/2014/main" id="{2298A6D4-8BB1-F214-B35D-EF7253D454E8}"/>
              </a:ext>
            </a:extLst>
          </p:cNvPr>
          <p:cNvSpPr/>
          <p:nvPr/>
        </p:nvSpPr>
        <p:spPr>
          <a:xfrm>
            <a:off x="1422400" y="5555916"/>
            <a:ext cx="4527797" cy="468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600" dirty="0">
                <a:solidFill>
                  <a:schemeClr val="tx1">
                    <a:lumMod val="85000"/>
                    <a:lumOff val="15000"/>
                  </a:schemeClr>
                </a:solidFill>
              </a:rPr>
              <a:t>Assessing context</a:t>
            </a:r>
          </a:p>
        </p:txBody>
      </p:sp>
      <p:sp>
        <p:nvSpPr>
          <p:cNvPr id="12" name="Rectangle 11">
            <a:extLst>
              <a:ext uri="{FF2B5EF4-FFF2-40B4-BE49-F238E27FC236}">
                <a16:creationId xmlns:a16="http://schemas.microsoft.com/office/drawing/2014/main" id="{49EEAB2F-1BFE-3167-5F21-D976DCA74D7B}"/>
              </a:ext>
            </a:extLst>
          </p:cNvPr>
          <p:cNvSpPr/>
          <p:nvPr/>
        </p:nvSpPr>
        <p:spPr>
          <a:xfrm>
            <a:off x="6826004" y="1901373"/>
            <a:ext cx="4527797" cy="468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600" dirty="0">
                <a:solidFill>
                  <a:schemeClr val="tx1">
                    <a:lumMod val="85000"/>
                    <a:lumOff val="15000"/>
                  </a:schemeClr>
                </a:solidFill>
              </a:rPr>
              <a:t>Implementation strategies</a:t>
            </a:r>
          </a:p>
        </p:txBody>
      </p:sp>
      <p:sp>
        <p:nvSpPr>
          <p:cNvPr id="13" name="Rectangle 12">
            <a:extLst>
              <a:ext uri="{FF2B5EF4-FFF2-40B4-BE49-F238E27FC236}">
                <a16:creationId xmlns:a16="http://schemas.microsoft.com/office/drawing/2014/main" id="{CABB773E-B294-0CA8-2E57-B3752EA76D2C}"/>
              </a:ext>
            </a:extLst>
          </p:cNvPr>
          <p:cNvSpPr/>
          <p:nvPr/>
        </p:nvSpPr>
        <p:spPr>
          <a:xfrm>
            <a:off x="6826004" y="2493513"/>
            <a:ext cx="4527797" cy="468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600" dirty="0">
                <a:solidFill>
                  <a:schemeClr val="tx1">
                    <a:lumMod val="85000"/>
                    <a:lumOff val="15000"/>
                  </a:schemeClr>
                </a:solidFill>
              </a:rPr>
              <a:t>Key findings</a:t>
            </a:r>
          </a:p>
        </p:txBody>
      </p:sp>
      <p:sp>
        <p:nvSpPr>
          <p:cNvPr id="14" name="Rectangle 13">
            <a:extLst>
              <a:ext uri="{FF2B5EF4-FFF2-40B4-BE49-F238E27FC236}">
                <a16:creationId xmlns:a16="http://schemas.microsoft.com/office/drawing/2014/main" id="{0C126901-EEBF-DB5A-7AB3-2E0CECCF5F10}"/>
              </a:ext>
            </a:extLst>
          </p:cNvPr>
          <p:cNvSpPr/>
          <p:nvPr/>
        </p:nvSpPr>
        <p:spPr>
          <a:xfrm>
            <a:off x="6826002" y="3122959"/>
            <a:ext cx="4527797" cy="468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600" dirty="0">
                <a:solidFill>
                  <a:schemeClr val="tx1">
                    <a:lumMod val="85000"/>
                    <a:lumOff val="15000"/>
                  </a:schemeClr>
                </a:solidFill>
              </a:rPr>
              <a:t>Impact</a:t>
            </a:r>
          </a:p>
        </p:txBody>
      </p:sp>
      <p:sp>
        <p:nvSpPr>
          <p:cNvPr id="15" name="Rectangle 14">
            <a:extLst>
              <a:ext uri="{FF2B5EF4-FFF2-40B4-BE49-F238E27FC236}">
                <a16:creationId xmlns:a16="http://schemas.microsoft.com/office/drawing/2014/main" id="{DBD224CD-232C-2913-5413-E93D1F222588}"/>
              </a:ext>
            </a:extLst>
          </p:cNvPr>
          <p:cNvSpPr/>
          <p:nvPr/>
        </p:nvSpPr>
        <p:spPr>
          <a:xfrm>
            <a:off x="6826002" y="3742189"/>
            <a:ext cx="4527797" cy="468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600" dirty="0">
                <a:solidFill>
                  <a:schemeClr val="tx1">
                    <a:lumMod val="85000"/>
                    <a:lumOff val="15000"/>
                  </a:schemeClr>
                </a:solidFill>
              </a:rPr>
              <a:t>Lessons learned</a:t>
            </a:r>
          </a:p>
        </p:txBody>
      </p:sp>
      <p:sp>
        <p:nvSpPr>
          <p:cNvPr id="16" name="Rectangle 15">
            <a:extLst>
              <a:ext uri="{FF2B5EF4-FFF2-40B4-BE49-F238E27FC236}">
                <a16:creationId xmlns:a16="http://schemas.microsoft.com/office/drawing/2014/main" id="{91D1090B-3126-E9D0-CDFE-2E464A641F35}"/>
              </a:ext>
            </a:extLst>
          </p:cNvPr>
          <p:cNvSpPr/>
          <p:nvPr/>
        </p:nvSpPr>
        <p:spPr>
          <a:xfrm>
            <a:off x="6826002" y="4371635"/>
            <a:ext cx="4527797" cy="468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600" dirty="0">
                <a:solidFill>
                  <a:schemeClr val="tx1">
                    <a:lumMod val="85000"/>
                    <a:lumOff val="15000"/>
                  </a:schemeClr>
                </a:solidFill>
              </a:rPr>
              <a:t>Conclusions</a:t>
            </a:r>
          </a:p>
        </p:txBody>
      </p:sp>
      <p:sp>
        <p:nvSpPr>
          <p:cNvPr id="17" name="Rectangle 16">
            <a:extLst>
              <a:ext uri="{FF2B5EF4-FFF2-40B4-BE49-F238E27FC236}">
                <a16:creationId xmlns:a16="http://schemas.microsoft.com/office/drawing/2014/main" id="{5B40BA4C-7065-8041-494D-76891FFBB8BB}"/>
              </a:ext>
            </a:extLst>
          </p:cNvPr>
          <p:cNvSpPr/>
          <p:nvPr/>
        </p:nvSpPr>
        <p:spPr>
          <a:xfrm>
            <a:off x="6826002" y="4963776"/>
            <a:ext cx="4527797" cy="468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600" dirty="0">
                <a:solidFill>
                  <a:schemeClr val="tx1">
                    <a:lumMod val="85000"/>
                    <a:lumOff val="15000"/>
                  </a:schemeClr>
                </a:solidFill>
              </a:rPr>
              <a:t>Acknowledgements</a:t>
            </a:r>
          </a:p>
        </p:txBody>
      </p:sp>
      <p:sp>
        <p:nvSpPr>
          <p:cNvPr id="20" name="Oval 19">
            <a:extLst>
              <a:ext uri="{FF2B5EF4-FFF2-40B4-BE49-F238E27FC236}">
                <a16:creationId xmlns:a16="http://schemas.microsoft.com/office/drawing/2014/main" id="{00AC2C96-5E7B-3782-6DA5-CF2CE28E552B}"/>
              </a:ext>
            </a:extLst>
          </p:cNvPr>
          <p:cNvSpPr/>
          <p:nvPr/>
        </p:nvSpPr>
        <p:spPr>
          <a:xfrm>
            <a:off x="861255" y="1894224"/>
            <a:ext cx="449522" cy="472578"/>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5353B725-6EA5-AECA-2CF9-34AD0201E7F1}"/>
              </a:ext>
            </a:extLst>
          </p:cNvPr>
          <p:cNvSpPr/>
          <p:nvPr/>
        </p:nvSpPr>
        <p:spPr>
          <a:xfrm>
            <a:off x="861255" y="2493513"/>
            <a:ext cx="449522" cy="472578"/>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a:extLst>
              <a:ext uri="{FF2B5EF4-FFF2-40B4-BE49-F238E27FC236}">
                <a16:creationId xmlns:a16="http://schemas.microsoft.com/office/drawing/2014/main" id="{D0F869BE-A35F-F2C2-3ADB-63F6BD30631A}"/>
              </a:ext>
            </a:extLst>
          </p:cNvPr>
          <p:cNvSpPr/>
          <p:nvPr/>
        </p:nvSpPr>
        <p:spPr>
          <a:xfrm>
            <a:off x="861255" y="3115285"/>
            <a:ext cx="449522" cy="47257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id="{B84919DF-C57A-5176-6DCA-EEE92B9801A4}"/>
              </a:ext>
            </a:extLst>
          </p:cNvPr>
          <p:cNvSpPr/>
          <p:nvPr/>
        </p:nvSpPr>
        <p:spPr>
          <a:xfrm>
            <a:off x="861255" y="3737057"/>
            <a:ext cx="449522" cy="472578"/>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a:extLst>
              <a:ext uri="{FF2B5EF4-FFF2-40B4-BE49-F238E27FC236}">
                <a16:creationId xmlns:a16="http://schemas.microsoft.com/office/drawing/2014/main" id="{4FDF148D-3F9F-1831-E35D-D80FC4892365}"/>
              </a:ext>
            </a:extLst>
          </p:cNvPr>
          <p:cNvSpPr/>
          <p:nvPr/>
        </p:nvSpPr>
        <p:spPr>
          <a:xfrm>
            <a:off x="861255" y="4336346"/>
            <a:ext cx="449522" cy="47257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id="{C31383AE-C070-C1A7-5D95-49A171F4ED44}"/>
              </a:ext>
            </a:extLst>
          </p:cNvPr>
          <p:cNvSpPr/>
          <p:nvPr/>
        </p:nvSpPr>
        <p:spPr>
          <a:xfrm>
            <a:off x="861255" y="4958118"/>
            <a:ext cx="449522" cy="472578"/>
          </a:xfrm>
          <a:prstGeom prst="ellipse">
            <a:avLst/>
          </a:prstGeom>
          <a:solidFill>
            <a:srgbClr val="9E61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a:extLst>
              <a:ext uri="{FF2B5EF4-FFF2-40B4-BE49-F238E27FC236}">
                <a16:creationId xmlns:a16="http://schemas.microsoft.com/office/drawing/2014/main" id="{B7FD3F03-5B04-FBC2-E14C-199A3179CE63}"/>
              </a:ext>
            </a:extLst>
          </p:cNvPr>
          <p:cNvSpPr/>
          <p:nvPr/>
        </p:nvSpPr>
        <p:spPr>
          <a:xfrm>
            <a:off x="861255" y="5579890"/>
            <a:ext cx="449522" cy="472578"/>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D1BF7A3E-1A76-9EA9-AF63-F0C3DA0C040A}"/>
              </a:ext>
            </a:extLst>
          </p:cNvPr>
          <p:cNvSpPr/>
          <p:nvPr/>
        </p:nvSpPr>
        <p:spPr>
          <a:xfrm>
            <a:off x="6289837" y="1894224"/>
            <a:ext cx="449522" cy="472578"/>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a:extLst>
              <a:ext uri="{FF2B5EF4-FFF2-40B4-BE49-F238E27FC236}">
                <a16:creationId xmlns:a16="http://schemas.microsoft.com/office/drawing/2014/main" id="{9BD1FD6F-9A83-2B61-F7FA-CF3F356C81F5}"/>
              </a:ext>
            </a:extLst>
          </p:cNvPr>
          <p:cNvSpPr/>
          <p:nvPr/>
        </p:nvSpPr>
        <p:spPr>
          <a:xfrm>
            <a:off x="6289837" y="2493513"/>
            <a:ext cx="449522" cy="47257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053C3F03-CA73-BD51-E5C3-655734A0A680}"/>
              </a:ext>
            </a:extLst>
          </p:cNvPr>
          <p:cNvSpPr/>
          <p:nvPr/>
        </p:nvSpPr>
        <p:spPr>
          <a:xfrm>
            <a:off x="6289837" y="3115285"/>
            <a:ext cx="449522" cy="472578"/>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a:extLst>
              <a:ext uri="{FF2B5EF4-FFF2-40B4-BE49-F238E27FC236}">
                <a16:creationId xmlns:a16="http://schemas.microsoft.com/office/drawing/2014/main" id="{603ADA44-4931-89B4-8BFD-B3505586ED1C}"/>
              </a:ext>
            </a:extLst>
          </p:cNvPr>
          <p:cNvSpPr/>
          <p:nvPr/>
        </p:nvSpPr>
        <p:spPr>
          <a:xfrm>
            <a:off x="6289837" y="3737057"/>
            <a:ext cx="449522" cy="47257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a:extLst>
              <a:ext uri="{FF2B5EF4-FFF2-40B4-BE49-F238E27FC236}">
                <a16:creationId xmlns:a16="http://schemas.microsoft.com/office/drawing/2014/main" id="{EAC66FC5-A0CD-E94A-7ED2-455688045D33}"/>
              </a:ext>
            </a:extLst>
          </p:cNvPr>
          <p:cNvSpPr/>
          <p:nvPr/>
        </p:nvSpPr>
        <p:spPr>
          <a:xfrm>
            <a:off x="6289837" y="4336346"/>
            <a:ext cx="449522" cy="472578"/>
          </a:xfrm>
          <a:prstGeom prst="ellipse">
            <a:avLst/>
          </a:prstGeom>
          <a:solidFill>
            <a:srgbClr val="9E61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Oval 31">
            <a:extLst>
              <a:ext uri="{FF2B5EF4-FFF2-40B4-BE49-F238E27FC236}">
                <a16:creationId xmlns:a16="http://schemas.microsoft.com/office/drawing/2014/main" id="{ECD24C5A-3BA5-EF31-D674-76618C80D11D}"/>
              </a:ext>
            </a:extLst>
          </p:cNvPr>
          <p:cNvSpPr/>
          <p:nvPr/>
        </p:nvSpPr>
        <p:spPr>
          <a:xfrm>
            <a:off x="6289837" y="4958118"/>
            <a:ext cx="449522" cy="472578"/>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a:extLst>
              <a:ext uri="{FF2B5EF4-FFF2-40B4-BE49-F238E27FC236}">
                <a16:creationId xmlns:a16="http://schemas.microsoft.com/office/drawing/2014/main" id="{8EF9F931-1FE1-BD8A-D4A0-62F9F8E9889B}"/>
              </a:ext>
            </a:extLst>
          </p:cNvPr>
          <p:cNvSpPr txBox="1"/>
          <p:nvPr/>
        </p:nvSpPr>
        <p:spPr>
          <a:xfrm>
            <a:off x="6226005" y="4326413"/>
            <a:ext cx="577186" cy="492443"/>
          </a:xfrm>
          <a:prstGeom prst="rect">
            <a:avLst/>
          </a:prstGeom>
          <a:noFill/>
        </p:spPr>
        <p:txBody>
          <a:bodyPr wrap="square" rtlCol="0">
            <a:spAutoFit/>
          </a:bodyPr>
          <a:lstStyle/>
          <a:p>
            <a:pPr algn="ctr"/>
            <a:r>
              <a:rPr lang="en-GB" sz="2600" dirty="0">
                <a:solidFill>
                  <a:schemeClr val="bg1"/>
                </a:solidFill>
              </a:rPr>
              <a:t>11</a:t>
            </a:r>
          </a:p>
        </p:txBody>
      </p:sp>
      <p:sp>
        <p:nvSpPr>
          <p:cNvPr id="35" name="TextBox 34">
            <a:extLst>
              <a:ext uri="{FF2B5EF4-FFF2-40B4-BE49-F238E27FC236}">
                <a16:creationId xmlns:a16="http://schemas.microsoft.com/office/drawing/2014/main" id="{2133A8B6-278E-1947-4745-A4A0319CED20}"/>
              </a:ext>
            </a:extLst>
          </p:cNvPr>
          <p:cNvSpPr txBox="1"/>
          <p:nvPr/>
        </p:nvSpPr>
        <p:spPr>
          <a:xfrm>
            <a:off x="6226005" y="3728761"/>
            <a:ext cx="577186" cy="492443"/>
          </a:xfrm>
          <a:prstGeom prst="rect">
            <a:avLst/>
          </a:prstGeom>
          <a:noFill/>
        </p:spPr>
        <p:txBody>
          <a:bodyPr wrap="square" rtlCol="0">
            <a:spAutoFit/>
          </a:bodyPr>
          <a:lstStyle/>
          <a:p>
            <a:pPr algn="ctr"/>
            <a:r>
              <a:rPr lang="en-GB" sz="2600" dirty="0">
                <a:solidFill>
                  <a:schemeClr val="bg1"/>
                </a:solidFill>
              </a:rPr>
              <a:t>10</a:t>
            </a:r>
          </a:p>
        </p:txBody>
      </p:sp>
      <p:sp>
        <p:nvSpPr>
          <p:cNvPr id="36" name="TextBox 35">
            <a:extLst>
              <a:ext uri="{FF2B5EF4-FFF2-40B4-BE49-F238E27FC236}">
                <a16:creationId xmlns:a16="http://schemas.microsoft.com/office/drawing/2014/main" id="{2E19CC69-60FC-2DA0-592C-D65EEB7DB8BD}"/>
              </a:ext>
            </a:extLst>
          </p:cNvPr>
          <p:cNvSpPr txBox="1"/>
          <p:nvPr/>
        </p:nvSpPr>
        <p:spPr>
          <a:xfrm>
            <a:off x="6226005" y="3105352"/>
            <a:ext cx="577186" cy="492443"/>
          </a:xfrm>
          <a:prstGeom prst="rect">
            <a:avLst/>
          </a:prstGeom>
          <a:noFill/>
        </p:spPr>
        <p:txBody>
          <a:bodyPr wrap="square" rtlCol="0">
            <a:spAutoFit/>
          </a:bodyPr>
          <a:lstStyle/>
          <a:p>
            <a:pPr algn="ctr"/>
            <a:r>
              <a:rPr lang="en-GB" sz="2600" dirty="0">
                <a:solidFill>
                  <a:schemeClr val="bg1"/>
                </a:solidFill>
              </a:rPr>
              <a:t>9</a:t>
            </a:r>
          </a:p>
        </p:txBody>
      </p:sp>
      <p:sp>
        <p:nvSpPr>
          <p:cNvPr id="37" name="TextBox 36">
            <a:extLst>
              <a:ext uri="{FF2B5EF4-FFF2-40B4-BE49-F238E27FC236}">
                <a16:creationId xmlns:a16="http://schemas.microsoft.com/office/drawing/2014/main" id="{9F4447F6-7D0D-BC24-2D60-5F93F51E91AB}"/>
              </a:ext>
            </a:extLst>
          </p:cNvPr>
          <p:cNvSpPr txBox="1"/>
          <p:nvPr/>
        </p:nvSpPr>
        <p:spPr>
          <a:xfrm>
            <a:off x="6226005" y="2478041"/>
            <a:ext cx="577186" cy="492443"/>
          </a:xfrm>
          <a:prstGeom prst="rect">
            <a:avLst/>
          </a:prstGeom>
          <a:noFill/>
        </p:spPr>
        <p:txBody>
          <a:bodyPr wrap="square" rtlCol="0">
            <a:spAutoFit/>
          </a:bodyPr>
          <a:lstStyle/>
          <a:p>
            <a:pPr algn="ctr"/>
            <a:r>
              <a:rPr lang="en-GB" sz="2600" dirty="0">
                <a:solidFill>
                  <a:schemeClr val="bg1"/>
                </a:solidFill>
              </a:rPr>
              <a:t>8</a:t>
            </a:r>
          </a:p>
        </p:txBody>
      </p:sp>
      <p:sp>
        <p:nvSpPr>
          <p:cNvPr id="38" name="TextBox 37">
            <a:extLst>
              <a:ext uri="{FF2B5EF4-FFF2-40B4-BE49-F238E27FC236}">
                <a16:creationId xmlns:a16="http://schemas.microsoft.com/office/drawing/2014/main" id="{6FD88487-4D8A-18CB-8C59-F095DFC8BE43}"/>
              </a:ext>
            </a:extLst>
          </p:cNvPr>
          <p:cNvSpPr txBox="1"/>
          <p:nvPr/>
        </p:nvSpPr>
        <p:spPr>
          <a:xfrm>
            <a:off x="6226005" y="1884291"/>
            <a:ext cx="577186" cy="492443"/>
          </a:xfrm>
          <a:prstGeom prst="rect">
            <a:avLst/>
          </a:prstGeom>
          <a:noFill/>
        </p:spPr>
        <p:txBody>
          <a:bodyPr wrap="square" rtlCol="0">
            <a:spAutoFit/>
          </a:bodyPr>
          <a:lstStyle/>
          <a:p>
            <a:pPr algn="ctr"/>
            <a:r>
              <a:rPr lang="en-GB" sz="2600" dirty="0">
                <a:solidFill>
                  <a:schemeClr val="bg1"/>
                </a:solidFill>
              </a:rPr>
              <a:t>7</a:t>
            </a:r>
          </a:p>
        </p:txBody>
      </p:sp>
      <p:sp>
        <p:nvSpPr>
          <p:cNvPr id="39" name="TextBox 38">
            <a:extLst>
              <a:ext uri="{FF2B5EF4-FFF2-40B4-BE49-F238E27FC236}">
                <a16:creationId xmlns:a16="http://schemas.microsoft.com/office/drawing/2014/main" id="{70D3B9EB-CE07-1C98-44C3-D5EE9F3199AA}"/>
              </a:ext>
            </a:extLst>
          </p:cNvPr>
          <p:cNvSpPr txBox="1"/>
          <p:nvPr/>
        </p:nvSpPr>
        <p:spPr>
          <a:xfrm>
            <a:off x="797423" y="2485184"/>
            <a:ext cx="577186" cy="492443"/>
          </a:xfrm>
          <a:prstGeom prst="rect">
            <a:avLst/>
          </a:prstGeom>
          <a:noFill/>
        </p:spPr>
        <p:txBody>
          <a:bodyPr wrap="square" rtlCol="0">
            <a:spAutoFit/>
          </a:bodyPr>
          <a:lstStyle/>
          <a:p>
            <a:pPr algn="ctr"/>
            <a:r>
              <a:rPr lang="en-GB" sz="2600" dirty="0">
                <a:solidFill>
                  <a:schemeClr val="bg1"/>
                </a:solidFill>
              </a:rPr>
              <a:t>1</a:t>
            </a:r>
          </a:p>
        </p:txBody>
      </p:sp>
      <p:sp>
        <p:nvSpPr>
          <p:cNvPr id="40" name="TextBox 39">
            <a:extLst>
              <a:ext uri="{FF2B5EF4-FFF2-40B4-BE49-F238E27FC236}">
                <a16:creationId xmlns:a16="http://schemas.microsoft.com/office/drawing/2014/main" id="{8FDCCF5A-945F-3809-01E7-6422C91872E1}"/>
              </a:ext>
            </a:extLst>
          </p:cNvPr>
          <p:cNvSpPr txBox="1"/>
          <p:nvPr/>
        </p:nvSpPr>
        <p:spPr>
          <a:xfrm>
            <a:off x="797423" y="3108445"/>
            <a:ext cx="577186" cy="492443"/>
          </a:xfrm>
          <a:prstGeom prst="rect">
            <a:avLst/>
          </a:prstGeom>
          <a:noFill/>
        </p:spPr>
        <p:txBody>
          <a:bodyPr wrap="square" rtlCol="0">
            <a:spAutoFit/>
          </a:bodyPr>
          <a:lstStyle/>
          <a:p>
            <a:pPr algn="ctr"/>
            <a:r>
              <a:rPr lang="en-GB" sz="2600" dirty="0">
                <a:solidFill>
                  <a:schemeClr val="bg1"/>
                </a:solidFill>
              </a:rPr>
              <a:t>2</a:t>
            </a:r>
          </a:p>
        </p:txBody>
      </p:sp>
      <p:sp>
        <p:nvSpPr>
          <p:cNvPr id="41" name="TextBox 40">
            <a:extLst>
              <a:ext uri="{FF2B5EF4-FFF2-40B4-BE49-F238E27FC236}">
                <a16:creationId xmlns:a16="http://schemas.microsoft.com/office/drawing/2014/main" id="{5837697D-77A9-AF12-1307-25FD212B947B}"/>
              </a:ext>
            </a:extLst>
          </p:cNvPr>
          <p:cNvSpPr txBox="1"/>
          <p:nvPr/>
        </p:nvSpPr>
        <p:spPr>
          <a:xfrm>
            <a:off x="797423" y="3727599"/>
            <a:ext cx="577186" cy="492443"/>
          </a:xfrm>
          <a:prstGeom prst="rect">
            <a:avLst/>
          </a:prstGeom>
          <a:noFill/>
        </p:spPr>
        <p:txBody>
          <a:bodyPr wrap="square" rtlCol="0">
            <a:spAutoFit/>
          </a:bodyPr>
          <a:lstStyle/>
          <a:p>
            <a:pPr algn="ctr"/>
            <a:r>
              <a:rPr lang="en-GB" sz="2600" dirty="0">
                <a:solidFill>
                  <a:schemeClr val="bg1"/>
                </a:solidFill>
              </a:rPr>
              <a:t>3</a:t>
            </a:r>
          </a:p>
        </p:txBody>
      </p:sp>
      <p:sp>
        <p:nvSpPr>
          <p:cNvPr id="42" name="TextBox 41">
            <a:extLst>
              <a:ext uri="{FF2B5EF4-FFF2-40B4-BE49-F238E27FC236}">
                <a16:creationId xmlns:a16="http://schemas.microsoft.com/office/drawing/2014/main" id="{8B4F3C14-C27A-59C4-269C-841BDE666B27}"/>
              </a:ext>
            </a:extLst>
          </p:cNvPr>
          <p:cNvSpPr txBox="1"/>
          <p:nvPr/>
        </p:nvSpPr>
        <p:spPr>
          <a:xfrm>
            <a:off x="797423" y="4326412"/>
            <a:ext cx="577186" cy="492443"/>
          </a:xfrm>
          <a:prstGeom prst="rect">
            <a:avLst/>
          </a:prstGeom>
          <a:noFill/>
        </p:spPr>
        <p:txBody>
          <a:bodyPr wrap="square" rtlCol="0">
            <a:spAutoFit/>
          </a:bodyPr>
          <a:lstStyle/>
          <a:p>
            <a:pPr algn="ctr"/>
            <a:r>
              <a:rPr lang="en-GB" sz="2600" dirty="0">
                <a:solidFill>
                  <a:schemeClr val="bg1"/>
                </a:solidFill>
              </a:rPr>
              <a:t>4</a:t>
            </a:r>
          </a:p>
        </p:txBody>
      </p:sp>
      <p:sp>
        <p:nvSpPr>
          <p:cNvPr id="43" name="TextBox 42">
            <a:extLst>
              <a:ext uri="{FF2B5EF4-FFF2-40B4-BE49-F238E27FC236}">
                <a16:creationId xmlns:a16="http://schemas.microsoft.com/office/drawing/2014/main" id="{B3D8DC8B-A2E1-BB01-35ED-E2DEE883A407}"/>
              </a:ext>
            </a:extLst>
          </p:cNvPr>
          <p:cNvSpPr txBox="1"/>
          <p:nvPr/>
        </p:nvSpPr>
        <p:spPr>
          <a:xfrm>
            <a:off x="797423" y="4948185"/>
            <a:ext cx="577186" cy="492443"/>
          </a:xfrm>
          <a:prstGeom prst="rect">
            <a:avLst/>
          </a:prstGeom>
          <a:noFill/>
        </p:spPr>
        <p:txBody>
          <a:bodyPr wrap="square" rtlCol="0">
            <a:spAutoFit/>
          </a:bodyPr>
          <a:lstStyle/>
          <a:p>
            <a:pPr algn="ctr"/>
            <a:r>
              <a:rPr lang="en-GB" sz="2600" dirty="0">
                <a:solidFill>
                  <a:schemeClr val="bg1"/>
                </a:solidFill>
              </a:rPr>
              <a:t>5</a:t>
            </a:r>
          </a:p>
        </p:txBody>
      </p:sp>
      <p:sp>
        <p:nvSpPr>
          <p:cNvPr id="44" name="TextBox 43">
            <a:extLst>
              <a:ext uri="{FF2B5EF4-FFF2-40B4-BE49-F238E27FC236}">
                <a16:creationId xmlns:a16="http://schemas.microsoft.com/office/drawing/2014/main" id="{64466946-87AA-F2F8-25E4-6F6B024990E8}"/>
              </a:ext>
            </a:extLst>
          </p:cNvPr>
          <p:cNvSpPr txBox="1"/>
          <p:nvPr/>
        </p:nvSpPr>
        <p:spPr>
          <a:xfrm>
            <a:off x="797423" y="5569958"/>
            <a:ext cx="577186" cy="492443"/>
          </a:xfrm>
          <a:prstGeom prst="rect">
            <a:avLst/>
          </a:prstGeom>
          <a:noFill/>
        </p:spPr>
        <p:txBody>
          <a:bodyPr wrap="square" rtlCol="0">
            <a:spAutoFit/>
          </a:bodyPr>
          <a:lstStyle/>
          <a:p>
            <a:pPr algn="ctr"/>
            <a:r>
              <a:rPr lang="en-GB" sz="2600" dirty="0">
                <a:solidFill>
                  <a:schemeClr val="bg1"/>
                </a:solidFill>
              </a:rPr>
              <a:t>6</a:t>
            </a:r>
          </a:p>
        </p:txBody>
      </p:sp>
    </p:spTree>
    <p:extLst>
      <p:ext uri="{BB962C8B-B14F-4D97-AF65-F5344CB8AC3E}">
        <p14:creationId xmlns:p14="http://schemas.microsoft.com/office/powerpoint/2010/main" val="899579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92C123E-7F7F-A83A-3B55-A9E65BD1E0D5}"/>
              </a:ext>
            </a:extLst>
          </p:cNvPr>
          <p:cNvSpPr>
            <a:spLocks noGrp="1"/>
          </p:cNvSpPr>
          <p:nvPr>
            <p:ph idx="1"/>
          </p:nvPr>
        </p:nvSpPr>
        <p:spPr>
          <a:xfrm>
            <a:off x="838200" y="1506539"/>
            <a:ext cx="10515600" cy="1325562"/>
          </a:xfrm>
        </p:spPr>
        <p:txBody>
          <a:bodyPr anchor="ctr">
            <a:normAutofit/>
          </a:bodyPr>
          <a:lstStyle/>
          <a:p>
            <a:pPr marL="0" indent="0">
              <a:buNone/>
            </a:pPr>
            <a:r>
              <a:rPr lang="en-GB" dirty="0"/>
              <a:t>Context specific barriers and enablers across projects were found to fall under broad categories of:</a:t>
            </a:r>
          </a:p>
        </p:txBody>
      </p:sp>
      <p:sp>
        <p:nvSpPr>
          <p:cNvPr id="5" name="Title 4">
            <a:extLst>
              <a:ext uri="{FF2B5EF4-FFF2-40B4-BE49-F238E27FC236}">
                <a16:creationId xmlns:a16="http://schemas.microsoft.com/office/drawing/2014/main" id="{730F4391-7AE6-4F51-2D88-83C12FAAF79B}"/>
              </a:ext>
            </a:extLst>
          </p:cNvPr>
          <p:cNvSpPr>
            <a:spLocks noGrp="1"/>
          </p:cNvSpPr>
          <p:nvPr>
            <p:ph type="title"/>
          </p:nvPr>
        </p:nvSpPr>
        <p:spPr/>
        <p:txBody>
          <a:bodyPr/>
          <a:lstStyle/>
          <a:p>
            <a:r>
              <a:rPr lang="en-GB" dirty="0"/>
              <a:t>Categories of barriers and enablers</a:t>
            </a:r>
          </a:p>
        </p:txBody>
      </p:sp>
      <p:graphicFrame>
        <p:nvGraphicFramePr>
          <p:cNvPr id="2" name="Diagram 1">
            <a:extLst>
              <a:ext uri="{FF2B5EF4-FFF2-40B4-BE49-F238E27FC236}">
                <a16:creationId xmlns:a16="http://schemas.microsoft.com/office/drawing/2014/main" id="{E96C7590-F1D5-72D8-88A6-CFFC09841E17}"/>
              </a:ext>
            </a:extLst>
          </p:cNvPr>
          <p:cNvGraphicFramePr/>
          <p:nvPr>
            <p:extLst>
              <p:ext uri="{D42A27DB-BD31-4B8C-83A1-F6EECF244321}">
                <p14:modId xmlns:p14="http://schemas.microsoft.com/office/powerpoint/2010/main" val="2557541821"/>
              </p:ext>
            </p:extLst>
          </p:nvPr>
        </p:nvGraphicFramePr>
        <p:xfrm>
          <a:off x="838201" y="2989263"/>
          <a:ext cx="10515599" cy="3281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6257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CC55BD-23C2-AA3D-BAE8-36940FB2CDAE}"/>
              </a:ext>
            </a:extLst>
          </p:cNvPr>
          <p:cNvPicPr>
            <a:picLocks noChangeAspect="1"/>
          </p:cNvPicPr>
          <p:nvPr/>
        </p:nvPicPr>
        <p:blipFill>
          <a:blip r:embed="rId2"/>
          <a:stretch>
            <a:fillRect/>
          </a:stretch>
        </p:blipFill>
        <p:spPr>
          <a:xfrm>
            <a:off x="4252018" y="0"/>
            <a:ext cx="7359411" cy="6858000"/>
          </a:xfrm>
          <a:prstGeom prst="rect">
            <a:avLst/>
          </a:prstGeom>
        </p:spPr>
      </p:pic>
      <p:sp>
        <p:nvSpPr>
          <p:cNvPr id="6" name="TextBox 5">
            <a:extLst>
              <a:ext uri="{FF2B5EF4-FFF2-40B4-BE49-F238E27FC236}">
                <a16:creationId xmlns:a16="http://schemas.microsoft.com/office/drawing/2014/main" id="{4E2573AC-E84D-B679-EADF-7C3280D0333F}"/>
              </a:ext>
            </a:extLst>
          </p:cNvPr>
          <p:cNvSpPr txBox="1"/>
          <p:nvPr/>
        </p:nvSpPr>
        <p:spPr>
          <a:xfrm>
            <a:off x="381000" y="504150"/>
            <a:ext cx="3755571" cy="1569660"/>
          </a:xfrm>
          <a:prstGeom prst="rect">
            <a:avLst/>
          </a:prstGeom>
          <a:noFill/>
        </p:spPr>
        <p:txBody>
          <a:bodyPr wrap="square">
            <a:spAutoFit/>
          </a:bodyPr>
          <a:lstStyle/>
          <a:p>
            <a:r>
              <a:rPr lang="en-GB" sz="2400" b="1" dirty="0"/>
              <a:t>Sunburst diagram of context-specific barriers and enablers faced by the 14 diabetes projects</a:t>
            </a:r>
          </a:p>
        </p:txBody>
      </p:sp>
    </p:spTree>
    <p:extLst>
      <p:ext uri="{BB962C8B-B14F-4D97-AF65-F5344CB8AC3E}">
        <p14:creationId xmlns:p14="http://schemas.microsoft.com/office/powerpoint/2010/main" val="2312659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1BFE4E-F30C-801B-64C9-42C8C3F89DD3}"/>
              </a:ext>
            </a:extLst>
          </p:cNvPr>
          <p:cNvPicPr>
            <a:picLocks noChangeAspect="1"/>
          </p:cNvPicPr>
          <p:nvPr/>
        </p:nvPicPr>
        <p:blipFill>
          <a:blip r:embed="rId2"/>
          <a:stretch>
            <a:fillRect/>
          </a:stretch>
        </p:blipFill>
        <p:spPr>
          <a:xfrm>
            <a:off x="361373" y="0"/>
            <a:ext cx="5172625" cy="6858000"/>
          </a:xfrm>
          <a:prstGeom prst="rect">
            <a:avLst/>
          </a:prstGeom>
        </p:spPr>
      </p:pic>
      <p:sp>
        <p:nvSpPr>
          <p:cNvPr id="5" name="TextBox 4">
            <a:extLst>
              <a:ext uri="{FF2B5EF4-FFF2-40B4-BE49-F238E27FC236}">
                <a16:creationId xmlns:a16="http://schemas.microsoft.com/office/drawing/2014/main" id="{69C731E0-73F2-4F49-8522-2E625FEA1C64}"/>
              </a:ext>
            </a:extLst>
          </p:cNvPr>
          <p:cNvSpPr txBox="1"/>
          <p:nvPr/>
        </p:nvSpPr>
        <p:spPr>
          <a:xfrm>
            <a:off x="5810491" y="797510"/>
            <a:ext cx="6020136" cy="5262979"/>
          </a:xfrm>
          <a:prstGeom prst="rect">
            <a:avLst/>
          </a:prstGeom>
          <a:noFill/>
        </p:spPr>
        <p:txBody>
          <a:bodyPr wrap="square">
            <a:spAutoFit/>
          </a:bodyPr>
          <a:lstStyle/>
          <a:p>
            <a:pPr marL="285750" indent="-285750" algn="l">
              <a:buFont typeface="Arial" panose="020B0604020202020204" pitchFamily="34" charset="0"/>
              <a:buChar char="•"/>
            </a:pPr>
            <a:r>
              <a:rPr lang="en-GB" sz="2800" dirty="0"/>
              <a:t>The DM02 project team undertook </a:t>
            </a:r>
            <a:r>
              <a:rPr lang="en-GB" sz="2800" b="0" i="0" u="none" strike="noStrike" baseline="0" dirty="0"/>
              <a:t>42 stakeholder interviews</a:t>
            </a:r>
            <a:r>
              <a:rPr lang="en-GB" sz="2800" dirty="0"/>
              <a:t> with patients, family, health workers, and administrators</a:t>
            </a:r>
            <a:endParaRPr lang="en-GB" sz="2800" b="0" i="0" u="none" strike="noStrike" baseline="0" dirty="0"/>
          </a:p>
          <a:p>
            <a:endParaRPr lang="en-GB" sz="2800" b="0" i="0" u="none" strike="noStrike" baseline="0" dirty="0"/>
          </a:p>
          <a:p>
            <a:pPr marL="285750" indent="-285750">
              <a:buFont typeface="Arial" panose="020B0604020202020204" pitchFamily="34" charset="0"/>
              <a:buChar char="•"/>
            </a:pPr>
            <a:r>
              <a:rPr lang="en-GB" sz="2800" b="0" i="0" u="none" strike="noStrike" baseline="0" dirty="0"/>
              <a:t>Barriers and enablers were mapped onto the COM-B model</a:t>
            </a:r>
          </a:p>
          <a:p>
            <a:pPr marL="285750" indent="-285750">
              <a:buFont typeface="Arial" panose="020B0604020202020204" pitchFamily="34" charset="0"/>
              <a:buChar char="•"/>
            </a:pPr>
            <a:endParaRPr lang="en-GB" sz="2800" b="0" i="0" u="none" strike="noStrike" baseline="0" dirty="0"/>
          </a:p>
          <a:p>
            <a:pPr marL="285750" indent="-285750">
              <a:buFont typeface="Arial" panose="020B0604020202020204" pitchFamily="34" charset="0"/>
              <a:buChar char="•"/>
            </a:pPr>
            <a:r>
              <a:rPr lang="en-GB" sz="2800" b="0" i="0" u="none" strike="noStrike" baseline="0" dirty="0"/>
              <a:t>Developed a tailored, interactive mobile health management system</a:t>
            </a:r>
          </a:p>
          <a:p>
            <a:pPr marL="285750" indent="-285750">
              <a:buFont typeface="Arial" panose="020B0604020202020204" pitchFamily="34" charset="0"/>
              <a:buChar char="•"/>
            </a:pPr>
            <a:r>
              <a:rPr lang="en-GB" sz="2800" dirty="0"/>
              <a:t>I</a:t>
            </a:r>
            <a:r>
              <a:rPr lang="en-GB" sz="2800" b="0" i="0" u="none" strike="noStrike" baseline="0" dirty="0"/>
              <a:t>ntegrated with assistive implementation strategies</a:t>
            </a:r>
          </a:p>
        </p:txBody>
      </p:sp>
      <p:sp>
        <p:nvSpPr>
          <p:cNvPr id="7" name="TextBox 6">
            <a:extLst>
              <a:ext uri="{FF2B5EF4-FFF2-40B4-BE49-F238E27FC236}">
                <a16:creationId xmlns:a16="http://schemas.microsoft.com/office/drawing/2014/main" id="{9016D6E7-C69A-490B-BE92-14E0E63A13B6}"/>
              </a:ext>
            </a:extLst>
          </p:cNvPr>
          <p:cNvSpPr txBox="1"/>
          <p:nvPr/>
        </p:nvSpPr>
        <p:spPr>
          <a:xfrm>
            <a:off x="5533998" y="6334780"/>
            <a:ext cx="3551945" cy="523220"/>
          </a:xfrm>
          <a:prstGeom prst="rect">
            <a:avLst/>
          </a:prstGeom>
          <a:noFill/>
        </p:spPr>
        <p:txBody>
          <a:bodyPr wrap="square">
            <a:spAutoFit/>
          </a:bodyPr>
          <a:lstStyle/>
          <a:p>
            <a:r>
              <a:rPr lang="en-GB" sz="1400" b="1" dirty="0"/>
              <a:t>DM02’s journey from context assessment to implementation strategies</a:t>
            </a:r>
          </a:p>
        </p:txBody>
      </p:sp>
    </p:spTree>
    <p:extLst>
      <p:ext uri="{BB962C8B-B14F-4D97-AF65-F5344CB8AC3E}">
        <p14:creationId xmlns:p14="http://schemas.microsoft.com/office/powerpoint/2010/main" val="2713067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89410F-0D1B-BF59-120E-07E4A3A26324}"/>
              </a:ext>
            </a:extLst>
          </p:cNvPr>
          <p:cNvPicPr>
            <a:picLocks noChangeAspect="1"/>
          </p:cNvPicPr>
          <p:nvPr/>
        </p:nvPicPr>
        <p:blipFill>
          <a:blip r:embed="rId2"/>
          <a:stretch>
            <a:fillRect/>
          </a:stretch>
        </p:blipFill>
        <p:spPr>
          <a:xfrm>
            <a:off x="0" y="349977"/>
            <a:ext cx="12192000" cy="6158046"/>
          </a:xfrm>
          <a:prstGeom prst="rect">
            <a:avLst/>
          </a:prstGeom>
        </p:spPr>
      </p:pic>
      <p:sp>
        <p:nvSpPr>
          <p:cNvPr id="2" name="TextBox 1">
            <a:extLst>
              <a:ext uri="{FF2B5EF4-FFF2-40B4-BE49-F238E27FC236}">
                <a16:creationId xmlns:a16="http://schemas.microsoft.com/office/drawing/2014/main" id="{C8FB9C77-A87A-ADD8-1BB3-C34A9AE84344}"/>
              </a:ext>
            </a:extLst>
          </p:cNvPr>
          <p:cNvSpPr txBox="1"/>
          <p:nvPr/>
        </p:nvSpPr>
        <p:spPr>
          <a:xfrm>
            <a:off x="1" y="0"/>
            <a:ext cx="6618514" cy="307777"/>
          </a:xfrm>
          <a:prstGeom prst="rect">
            <a:avLst/>
          </a:prstGeom>
          <a:noFill/>
        </p:spPr>
        <p:txBody>
          <a:bodyPr wrap="square">
            <a:spAutoFit/>
          </a:bodyPr>
          <a:lstStyle/>
          <a:p>
            <a:r>
              <a:rPr lang="en-GB" sz="1400" b="1" dirty="0"/>
              <a:t>DM02’s journey from context assessment to implementation strategies</a:t>
            </a:r>
          </a:p>
        </p:txBody>
      </p:sp>
    </p:spTree>
    <p:extLst>
      <p:ext uri="{BB962C8B-B14F-4D97-AF65-F5344CB8AC3E}">
        <p14:creationId xmlns:p14="http://schemas.microsoft.com/office/powerpoint/2010/main" val="1645462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E04AD-0FDE-9E58-FA85-E76AD66C0D59}"/>
              </a:ext>
            </a:extLst>
          </p:cNvPr>
          <p:cNvPicPr>
            <a:picLocks noChangeAspect="1"/>
          </p:cNvPicPr>
          <p:nvPr/>
        </p:nvPicPr>
        <p:blipFill>
          <a:blip r:embed="rId2"/>
          <a:stretch>
            <a:fillRect/>
          </a:stretch>
        </p:blipFill>
        <p:spPr>
          <a:xfrm>
            <a:off x="0" y="307777"/>
            <a:ext cx="12192000" cy="6335210"/>
          </a:xfrm>
          <a:prstGeom prst="rect">
            <a:avLst/>
          </a:prstGeom>
        </p:spPr>
      </p:pic>
      <p:sp>
        <p:nvSpPr>
          <p:cNvPr id="2" name="TextBox 1">
            <a:extLst>
              <a:ext uri="{FF2B5EF4-FFF2-40B4-BE49-F238E27FC236}">
                <a16:creationId xmlns:a16="http://schemas.microsoft.com/office/drawing/2014/main" id="{FB5ECDDD-657A-A58F-5D81-9FA691591818}"/>
              </a:ext>
            </a:extLst>
          </p:cNvPr>
          <p:cNvSpPr txBox="1"/>
          <p:nvPr/>
        </p:nvSpPr>
        <p:spPr>
          <a:xfrm>
            <a:off x="1" y="0"/>
            <a:ext cx="6618514" cy="307777"/>
          </a:xfrm>
          <a:prstGeom prst="rect">
            <a:avLst/>
          </a:prstGeom>
          <a:noFill/>
        </p:spPr>
        <p:txBody>
          <a:bodyPr wrap="square">
            <a:spAutoFit/>
          </a:bodyPr>
          <a:lstStyle/>
          <a:p>
            <a:r>
              <a:rPr lang="en-GB" sz="1400" b="1" dirty="0"/>
              <a:t>DM02’s journey from context assessment to implementation strategies</a:t>
            </a:r>
          </a:p>
        </p:txBody>
      </p:sp>
    </p:spTree>
    <p:extLst>
      <p:ext uri="{BB962C8B-B14F-4D97-AF65-F5344CB8AC3E}">
        <p14:creationId xmlns:p14="http://schemas.microsoft.com/office/powerpoint/2010/main" val="341016521"/>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23BC9C-7401-8395-A09F-3180335D2759}"/>
              </a:ext>
            </a:extLst>
          </p:cNvPr>
          <p:cNvPicPr>
            <a:picLocks noChangeAspect="1"/>
          </p:cNvPicPr>
          <p:nvPr/>
        </p:nvPicPr>
        <p:blipFill>
          <a:blip r:embed="rId2"/>
          <a:stretch>
            <a:fillRect/>
          </a:stretch>
        </p:blipFill>
        <p:spPr>
          <a:xfrm>
            <a:off x="0" y="1003793"/>
            <a:ext cx="12192000" cy="4850414"/>
          </a:xfrm>
          <a:prstGeom prst="rect">
            <a:avLst/>
          </a:prstGeom>
        </p:spPr>
      </p:pic>
      <p:sp>
        <p:nvSpPr>
          <p:cNvPr id="2" name="TextBox 1">
            <a:extLst>
              <a:ext uri="{FF2B5EF4-FFF2-40B4-BE49-F238E27FC236}">
                <a16:creationId xmlns:a16="http://schemas.microsoft.com/office/drawing/2014/main" id="{F333C8A6-48BB-198D-97C1-12AD2FC111F9}"/>
              </a:ext>
            </a:extLst>
          </p:cNvPr>
          <p:cNvSpPr txBox="1"/>
          <p:nvPr/>
        </p:nvSpPr>
        <p:spPr>
          <a:xfrm>
            <a:off x="1" y="0"/>
            <a:ext cx="6618514" cy="307777"/>
          </a:xfrm>
          <a:prstGeom prst="rect">
            <a:avLst/>
          </a:prstGeom>
          <a:noFill/>
        </p:spPr>
        <p:txBody>
          <a:bodyPr wrap="square">
            <a:spAutoFit/>
          </a:bodyPr>
          <a:lstStyle/>
          <a:p>
            <a:r>
              <a:rPr lang="en-GB" sz="1400" b="1" dirty="0"/>
              <a:t>DM02’s journey from context assessment to implementation strategies</a:t>
            </a:r>
          </a:p>
        </p:txBody>
      </p:sp>
    </p:spTree>
    <p:extLst>
      <p:ext uri="{BB962C8B-B14F-4D97-AF65-F5344CB8AC3E}">
        <p14:creationId xmlns:p14="http://schemas.microsoft.com/office/powerpoint/2010/main" val="576513410"/>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92C123E-7F7F-A83A-3B55-A9E65BD1E0D5}"/>
              </a:ext>
            </a:extLst>
          </p:cNvPr>
          <p:cNvSpPr>
            <a:spLocks noGrp="1"/>
          </p:cNvSpPr>
          <p:nvPr>
            <p:ph idx="1"/>
          </p:nvPr>
        </p:nvSpPr>
        <p:spPr>
          <a:xfrm>
            <a:off x="838200" y="1825625"/>
            <a:ext cx="5257800" cy="4351338"/>
          </a:xfrm>
        </p:spPr>
        <p:txBody>
          <a:bodyPr anchor="ctr">
            <a:normAutofit/>
          </a:bodyPr>
          <a:lstStyle/>
          <a:p>
            <a:r>
              <a:rPr lang="en-GB" sz="3200" dirty="0"/>
              <a:t>Some contextual factors were consistently barriers </a:t>
            </a:r>
            <a:r>
              <a:rPr lang="en-GB" sz="3200" b="1" u="sng" dirty="0"/>
              <a:t>or</a:t>
            </a:r>
            <a:r>
              <a:rPr lang="en-GB" sz="3200" dirty="0"/>
              <a:t> enablers across all projects</a:t>
            </a:r>
          </a:p>
          <a:p>
            <a:endParaRPr lang="en-GB" sz="3200" dirty="0"/>
          </a:p>
          <a:p>
            <a:r>
              <a:rPr lang="en-GB" sz="3200" dirty="0"/>
              <a:t>Other factors differed depending on the setting</a:t>
            </a:r>
          </a:p>
        </p:txBody>
      </p:sp>
      <p:sp>
        <p:nvSpPr>
          <p:cNvPr id="5" name="Title 4">
            <a:extLst>
              <a:ext uri="{FF2B5EF4-FFF2-40B4-BE49-F238E27FC236}">
                <a16:creationId xmlns:a16="http://schemas.microsoft.com/office/drawing/2014/main" id="{730F4391-7AE6-4F51-2D88-83C12FAAF79B}"/>
              </a:ext>
            </a:extLst>
          </p:cNvPr>
          <p:cNvSpPr>
            <a:spLocks noGrp="1"/>
          </p:cNvSpPr>
          <p:nvPr>
            <p:ph type="title"/>
          </p:nvPr>
        </p:nvSpPr>
        <p:spPr/>
        <p:txBody>
          <a:bodyPr/>
          <a:lstStyle/>
          <a:p>
            <a:r>
              <a:rPr lang="en-GB" dirty="0"/>
              <a:t>Understanding context and equity is critical</a:t>
            </a:r>
          </a:p>
        </p:txBody>
      </p:sp>
      <p:sp>
        <p:nvSpPr>
          <p:cNvPr id="2" name="Content Placeholder 5">
            <a:extLst>
              <a:ext uri="{FF2B5EF4-FFF2-40B4-BE49-F238E27FC236}">
                <a16:creationId xmlns:a16="http://schemas.microsoft.com/office/drawing/2014/main" id="{163EB9B4-BA7C-3CE5-61E9-5AAE11A68ED7}"/>
              </a:ext>
            </a:extLst>
          </p:cNvPr>
          <p:cNvSpPr txBox="1">
            <a:spLocks/>
          </p:cNvSpPr>
          <p:nvPr/>
        </p:nvSpPr>
        <p:spPr>
          <a:xfrm>
            <a:off x="6540500" y="1825625"/>
            <a:ext cx="4813300" cy="4351338"/>
          </a:xfrm>
          <a:prstGeom prst="rect">
            <a:avLst/>
          </a:prstGeom>
          <a:solidFill>
            <a:schemeClr val="accent3">
              <a:lumMod val="20000"/>
              <a:lumOff val="80000"/>
            </a:schemeClr>
          </a:solidFill>
          <a:ln w="5715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spcAft>
                <a:spcPts val="600"/>
              </a:spcAft>
              <a:buNone/>
            </a:pPr>
            <a:r>
              <a:rPr lang="en-GB" b="1" dirty="0"/>
              <a:t>For example…</a:t>
            </a:r>
          </a:p>
          <a:p>
            <a:pPr marL="0" indent="0" algn="ctr">
              <a:lnSpc>
                <a:spcPct val="110000"/>
              </a:lnSpc>
              <a:spcBef>
                <a:spcPts val="0"/>
              </a:spcBef>
              <a:spcAft>
                <a:spcPts val="600"/>
              </a:spcAft>
              <a:buNone/>
            </a:pPr>
            <a:r>
              <a:rPr lang="en-GB" sz="2400" dirty="0"/>
              <a:t>Community behaviours, such as fear, could be an enabler where fear of getting sick made service users more likely to adhere to a healthy lifestyle, or as a barrier where fear of healthcare professionals or medication leads to lack of health seeking or adherence to medication</a:t>
            </a:r>
          </a:p>
        </p:txBody>
      </p:sp>
    </p:spTree>
    <p:extLst>
      <p:ext uri="{BB962C8B-B14F-4D97-AF65-F5344CB8AC3E}">
        <p14:creationId xmlns:p14="http://schemas.microsoft.com/office/powerpoint/2010/main" val="450318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9D247-FDF5-C242-051C-8E5D50A6DAFE}"/>
              </a:ext>
            </a:extLst>
          </p:cNvPr>
          <p:cNvSpPr>
            <a:spLocks noGrp="1"/>
          </p:cNvSpPr>
          <p:nvPr>
            <p:ph type="title"/>
          </p:nvPr>
        </p:nvSpPr>
        <p:spPr/>
        <p:txBody>
          <a:bodyPr/>
          <a:lstStyle/>
          <a:p>
            <a:r>
              <a:rPr lang="en-GB" sz="4400" dirty="0"/>
              <a:t>Equity challenges bought to light the importance of social determinants of health</a:t>
            </a:r>
            <a:endParaRPr lang="en-GB" dirty="0"/>
          </a:p>
        </p:txBody>
      </p:sp>
      <p:sp>
        <p:nvSpPr>
          <p:cNvPr id="20" name="Freeform: Shape 19">
            <a:extLst>
              <a:ext uri="{FF2B5EF4-FFF2-40B4-BE49-F238E27FC236}">
                <a16:creationId xmlns:a16="http://schemas.microsoft.com/office/drawing/2014/main" id="{8D1AEA57-7BA8-4E55-E20A-1ACCAC121918}"/>
              </a:ext>
            </a:extLst>
          </p:cNvPr>
          <p:cNvSpPr/>
          <p:nvPr/>
        </p:nvSpPr>
        <p:spPr>
          <a:xfrm>
            <a:off x="843000" y="4108150"/>
            <a:ext cx="2313887" cy="2313887"/>
          </a:xfrm>
          <a:custGeom>
            <a:avLst/>
            <a:gdLst>
              <a:gd name="connsiteX0" fmla="*/ 0 w 2503103"/>
              <a:gd name="connsiteY0" fmla="*/ 1251552 h 2503103"/>
              <a:gd name="connsiteX1" fmla="*/ 1251552 w 2503103"/>
              <a:gd name="connsiteY1" fmla="*/ 0 h 2503103"/>
              <a:gd name="connsiteX2" fmla="*/ 2503104 w 2503103"/>
              <a:gd name="connsiteY2" fmla="*/ 1251552 h 2503103"/>
              <a:gd name="connsiteX3" fmla="*/ 1251552 w 2503103"/>
              <a:gd name="connsiteY3" fmla="*/ 2503104 h 2503103"/>
              <a:gd name="connsiteX4" fmla="*/ 0 w 2503103"/>
              <a:gd name="connsiteY4" fmla="*/ 1251552 h 250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103" h="2503103">
                <a:moveTo>
                  <a:pt x="0" y="1251552"/>
                </a:moveTo>
                <a:cubicBezTo>
                  <a:pt x="0" y="560339"/>
                  <a:pt x="560339" y="0"/>
                  <a:pt x="1251552" y="0"/>
                </a:cubicBezTo>
                <a:cubicBezTo>
                  <a:pt x="1942765" y="0"/>
                  <a:pt x="2503104" y="560339"/>
                  <a:pt x="2503104" y="1251552"/>
                </a:cubicBezTo>
                <a:cubicBezTo>
                  <a:pt x="2503104" y="1942765"/>
                  <a:pt x="1942765" y="2503104"/>
                  <a:pt x="1251552" y="2503104"/>
                </a:cubicBezTo>
                <a:cubicBezTo>
                  <a:pt x="560339" y="2503104"/>
                  <a:pt x="0" y="1942765"/>
                  <a:pt x="0" y="1251552"/>
                </a:cubicBezTo>
                <a:close/>
              </a:path>
            </a:pathLst>
          </a:custGeom>
          <a:solidFill>
            <a:schemeClr val="accent3">
              <a:alpha val="50000"/>
            </a:schemeClr>
          </a:solidFill>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txBody>
          <a:bodyPr spcFirstLastPara="0" vert="horz" wrap="square" lIns="504325" tIns="389431" rIns="504325" bIns="389431" numCol="1" spcCol="1270" anchor="ctr" anchorCtr="0">
            <a:noAutofit/>
          </a:bodyPr>
          <a:lstStyle/>
          <a:p>
            <a:pPr marL="0" lvl="0" indent="0" algn="ctr" defTabSz="800100">
              <a:lnSpc>
                <a:spcPct val="90000"/>
              </a:lnSpc>
              <a:spcBef>
                <a:spcPct val="0"/>
              </a:spcBef>
              <a:spcAft>
                <a:spcPct val="35000"/>
              </a:spcAft>
              <a:buNone/>
            </a:pPr>
            <a:r>
              <a:rPr lang="en-GB" sz="1600" kern="1200" dirty="0"/>
              <a:t>Systemic factors</a:t>
            </a:r>
          </a:p>
        </p:txBody>
      </p:sp>
      <p:sp>
        <p:nvSpPr>
          <p:cNvPr id="21" name="Freeform: Shape 20">
            <a:extLst>
              <a:ext uri="{FF2B5EF4-FFF2-40B4-BE49-F238E27FC236}">
                <a16:creationId xmlns:a16="http://schemas.microsoft.com/office/drawing/2014/main" id="{EA19DD24-1968-6F0A-F4CB-3705DEA2E7F8}"/>
              </a:ext>
            </a:extLst>
          </p:cNvPr>
          <p:cNvSpPr/>
          <p:nvPr/>
        </p:nvSpPr>
        <p:spPr>
          <a:xfrm>
            <a:off x="2891907" y="4108151"/>
            <a:ext cx="2313887" cy="2313887"/>
          </a:xfrm>
          <a:custGeom>
            <a:avLst/>
            <a:gdLst>
              <a:gd name="connsiteX0" fmla="*/ 0 w 2503103"/>
              <a:gd name="connsiteY0" fmla="*/ 1251552 h 2503103"/>
              <a:gd name="connsiteX1" fmla="*/ 1251552 w 2503103"/>
              <a:gd name="connsiteY1" fmla="*/ 0 h 2503103"/>
              <a:gd name="connsiteX2" fmla="*/ 2503104 w 2503103"/>
              <a:gd name="connsiteY2" fmla="*/ 1251552 h 2503103"/>
              <a:gd name="connsiteX3" fmla="*/ 1251552 w 2503103"/>
              <a:gd name="connsiteY3" fmla="*/ 2503104 h 2503103"/>
              <a:gd name="connsiteX4" fmla="*/ 0 w 2503103"/>
              <a:gd name="connsiteY4" fmla="*/ 1251552 h 250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103" h="2503103">
                <a:moveTo>
                  <a:pt x="0" y="1251552"/>
                </a:moveTo>
                <a:cubicBezTo>
                  <a:pt x="0" y="560339"/>
                  <a:pt x="560339" y="0"/>
                  <a:pt x="1251552" y="0"/>
                </a:cubicBezTo>
                <a:cubicBezTo>
                  <a:pt x="1942765" y="0"/>
                  <a:pt x="2503104" y="560339"/>
                  <a:pt x="2503104" y="1251552"/>
                </a:cubicBezTo>
                <a:cubicBezTo>
                  <a:pt x="2503104" y="1942765"/>
                  <a:pt x="1942765" y="2503104"/>
                  <a:pt x="1251552" y="2503104"/>
                </a:cubicBezTo>
                <a:cubicBezTo>
                  <a:pt x="560339" y="2503104"/>
                  <a:pt x="0" y="1942765"/>
                  <a:pt x="0" y="1251552"/>
                </a:cubicBezTo>
                <a:close/>
              </a:path>
            </a:pathLst>
          </a:custGeom>
          <a:solidFill>
            <a:schemeClr val="accent3">
              <a:alpha val="50000"/>
            </a:schemeClr>
          </a:solidFill>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txBody>
          <a:bodyPr spcFirstLastPara="0" vert="horz" wrap="square" lIns="504325" tIns="389431" rIns="504325" bIns="389431" numCol="1" spcCol="1270" anchor="ctr" anchorCtr="0">
            <a:noAutofit/>
          </a:bodyPr>
          <a:lstStyle/>
          <a:p>
            <a:pPr marL="0" lvl="0" indent="0" algn="ctr" defTabSz="800100">
              <a:lnSpc>
                <a:spcPct val="90000"/>
              </a:lnSpc>
              <a:spcBef>
                <a:spcPct val="0"/>
              </a:spcBef>
              <a:spcAft>
                <a:spcPct val="35000"/>
              </a:spcAft>
              <a:buNone/>
            </a:pPr>
            <a:r>
              <a:rPr lang="en-GB" sz="1600" kern="1200" dirty="0"/>
              <a:t>Environmental factors</a:t>
            </a:r>
          </a:p>
        </p:txBody>
      </p:sp>
      <p:sp>
        <p:nvSpPr>
          <p:cNvPr id="22" name="Freeform: Shape 21">
            <a:extLst>
              <a:ext uri="{FF2B5EF4-FFF2-40B4-BE49-F238E27FC236}">
                <a16:creationId xmlns:a16="http://schemas.microsoft.com/office/drawing/2014/main" id="{63FE5861-3CB5-52F6-A885-CD34F2E18B7C}"/>
              </a:ext>
            </a:extLst>
          </p:cNvPr>
          <p:cNvSpPr/>
          <p:nvPr/>
        </p:nvSpPr>
        <p:spPr>
          <a:xfrm>
            <a:off x="4940814" y="4108151"/>
            <a:ext cx="2313887" cy="2313887"/>
          </a:xfrm>
          <a:custGeom>
            <a:avLst/>
            <a:gdLst>
              <a:gd name="connsiteX0" fmla="*/ 0 w 2503103"/>
              <a:gd name="connsiteY0" fmla="*/ 1251552 h 2503103"/>
              <a:gd name="connsiteX1" fmla="*/ 1251552 w 2503103"/>
              <a:gd name="connsiteY1" fmla="*/ 0 h 2503103"/>
              <a:gd name="connsiteX2" fmla="*/ 2503104 w 2503103"/>
              <a:gd name="connsiteY2" fmla="*/ 1251552 h 2503103"/>
              <a:gd name="connsiteX3" fmla="*/ 1251552 w 2503103"/>
              <a:gd name="connsiteY3" fmla="*/ 2503104 h 2503103"/>
              <a:gd name="connsiteX4" fmla="*/ 0 w 2503103"/>
              <a:gd name="connsiteY4" fmla="*/ 1251552 h 250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103" h="2503103">
                <a:moveTo>
                  <a:pt x="0" y="1251552"/>
                </a:moveTo>
                <a:cubicBezTo>
                  <a:pt x="0" y="560339"/>
                  <a:pt x="560339" y="0"/>
                  <a:pt x="1251552" y="0"/>
                </a:cubicBezTo>
                <a:cubicBezTo>
                  <a:pt x="1942765" y="0"/>
                  <a:pt x="2503104" y="560339"/>
                  <a:pt x="2503104" y="1251552"/>
                </a:cubicBezTo>
                <a:cubicBezTo>
                  <a:pt x="2503104" y="1942765"/>
                  <a:pt x="1942765" y="2503104"/>
                  <a:pt x="1251552" y="2503104"/>
                </a:cubicBezTo>
                <a:cubicBezTo>
                  <a:pt x="560339" y="2503104"/>
                  <a:pt x="0" y="1942765"/>
                  <a:pt x="0" y="1251552"/>
                </a:cubicBezTo>
                <a:close/>
              </a:path>
            </a:pathLst>
          </a:custGeom>
          <a:solidFill>
            <a:schemeClr val="accent3">
              <a:alpha val="50000"/>
            </a:schemeClr>
          </a:solidFill>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txBody>
          <a:bodyPr spcFirstLastPara="0" vert="horz" wrap="square" lIns="504325" tIns="389431" rIns="504325" bIns="389431" numCol="1" spcCol="1270" anchor="ctr" anchorCtr="0">
            <a:noAutofit/>
          </a:bodyPr>
          <a:lstStyle/>
          <a:p>
            <a:pPr marL="0" lvl="0" indent="0" algn="ctr" defTabSz="800100">
              <a:lnSpc>
                <a:spcPct val="90000"/>
              </a:lnSpc>
              <a:spcBef>
                <a:spcPct val="0"/>
              </a:spcBef>
              <a:spcAft>
                <a:spcPct val="35000"/>
              </a:spcAft>
              <a:buNone/>
            </a:pPr>
            <a:r>
              <a:rPr lang="en-GB" sz="1600" kern="1200" dirty="0"/>
              <a:t>Age, sex, and constitutional factors</a:t>
            </a:r>
          </a:p>
        </p:txBody>
      </p:sp>
      <p:sp>
        <p:nvSpPr>
          <p:cNvPr id="23" name="Freeform: Shape 22">
            <a:extLst>
              <a:ext uri="{FF2B5EF4-FFF2-40B4-BE49-F238E27FC236}">
                <a16:creationId xmlns:a16="http://schemas.microsoft.com/office/drawing/2014/main" id="{2D4AA60B-FD7B-2D69-EB29-0FA3C02813AD}"/>
              </a:ext>
            </a:extLst>
          </p:cNvPr>
          <p:cNvSpPr/>
          <p:nvPr/>
        </p:nvSpPr>
        <p:spPr>
          <a:xfrm>
            <a:off x="6989721" y="4108151"/>
            <a:ext cx="2313887" cy="2313887"/>
          </a:xfrm>
          <a:custGeom>
            <a:avLst/>
            <a:gdLst>
              <a:gd name="connsiteX0" fmla="*/ 0 w 2503103"/>
              <a:gd name="connsiteY0" fmla="*/ 1251552 h 2503103"/>
              <a:gd name="connsiteX1" fmla="*/ 1251552 w 2503103"/>
              <a:gd name="connsiteY1" fmla="*/ 0 h 2503103"/>
              <a:gd name="connsiteX2" fmla="*/ 2503104 w 2503103"/>
              <a:gd name="connsiteY2" fmla="*/ 1251552 h 2503103"/>
              <a:gd name="connsiteX3" fmla="*/ 1251552 w 2503103"/>
              <a:gd name="connsiteY3" fmla="*/ 2503104 h 2503103"/>
              <a:gd name="connsiteX4" fmla="*/ 0 w 2503103"/>
              <a:gd name="connsiteY4" fmla="*/ 1251552 h 250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103" h="2503103">
                <a:moveTo>
                  <a:pt x="0" y="1251552"/>
                </a:moveTo>
                <a:cubicBezTo>
                  <a:pt x="0" y="560339"/>
                  <a:pt x="560339" y="0"/>
                  <a:pt x="1251552" y="0"/>
                </a:cubicBezTo>
                <a:cubicBezTo>
                  <a:pt x="1942765" y="0"/>
                  <a:pt x="2503104" y="560339"/>
                  <a:pt x="2503104" y="1251552"/>
                </a:cubicBezTo>
                <a:cubicBezTo>
                  <a:pt x="2503104" y="1942765"/>
                  <a:pt x="1942765" y="2503104"/>
                  <a:pt x="1251552" y="2503104"/>
                </a:cubicBezTo>
                <a:cubicBezTo>
                  <a:pt x="560339" y="2503104"/>
                  <a:pt x="0" y="1942765"/>
                  <a:pt x="0" y="1251552"/>
                </a:cubicBezTo>
                <a:close/>
              </a:path>
            </a:pathLst>
          </a:custGeom>
          <a:solidFill>
            <a:schemeClr val="accent3">
              <a:alpha val="50000"/>
            </a:schemeClr>
          </a:solidFill>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txBody>
          <a:bodyPr spcFirstLastPara="0" vert="horz" wrap="square" lIns="504325" tIns="389431" rIns="504325" bIns="389431" numCol="1" spcCol="1270" anchor="ctr" anchorCtr="0">
            <a:noAutofit/>
          </a:bodyPr>
          <a:lstStyle/>
          <a:p>
            <a:pPr marL="0" lvl="0" indent="0" algn="ctr" defTabSz="800100">
              <a:lnSpc>
                <a:spcPct val="90000"/>
              </a:lnSpc>
              <a:spcBef>
                <a:spcPct val="0"/>
              </a:spcBef>
              <a:spcAft>
                <a:spcPct val="35000"/>
              </a:spcAft>
              <a:buNone/>
            </a:pPr>
            <a:r>
              <a:rPr lang="en-GB" sz="1600" kern="1200" dirty="0"/>
              <a:t>Living and working conditions</a:t>
            </a:r>
          </a:p>
        </p:txBody>
      </p:sp>
      <p:sp>
        <p:nvSpPr>
          <p:cNvPr id="24" name="Freeform: Shape 23">
            <a:extLst>
              <a:ext uri="{FF2B5EF4-FFF2-40B4-BE49-F238E27FC236}">
                <a16:creationId xmlns:a16="http://schemas.microsoft.com/office/drawing/2014/main" id="{AF3F84ED-854E-C630-6389-76E4D02B2614}"/>
              </a:ext>
            </a:extLst>
          </p:cNvPr>
          <p:cNvSpPr/>
          <p:nvPr/>
        </p:nvSpPr>
        <p:spPr>
          <a:xfrm>
            <a:off x="9038629" y="4108151"/>
            <a:ext cx="2313887" cy="2313887"/>
          </a:xfrm>
          <a:custGeom>
            <a:avLst/>
            <a:gdLst>
              <a:gd name="connsiteX0" fmla="*/ 0 w 2503103"/>
              <a:gd name="connsiteY0" fmla="*/ 1251552 h 2503103"/>
              <a:gd name="connsiteX1" fmla="*/ 1251552 w 2503103"/>
              <a:gd name="connsiteY1" fmla="*/ 0 h 2503103"/>
              <a:gd name="connsiteX2" fmla="*/ 2503104 w 2503103"/>
              <a:gd name="connsiteY2" fmla="*/ 1251552 h 2503103"/>
              <a:gd name="connsiteX3" fmla="*/ 1251552 w 2503103"/>
              <a:gd name="connsiteY3" fmla="*/ 2503104 h 2503103"/>
              <a:gd name="connsiteX4" fmla="*/ 0 w 2503103"/>
              <a:gd name="connsiteY4" fmla="*/ 1251552 h 250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103" h="2503103">
                <a:moveTo>
                  <a:pt x="0" y="1251552"/>
                </a:moveTo>
                <a:cubicBezTo>
                  <a:pt x="0" y="560339"/>
                  <a:pt x="560339" y="0"/>
                  <a:pt x="1251552" y="0"/>
                </a:cubicBezTo>
                <a:cubicBezTo>
                  <a:pt x="1942765" y="0"/>
                  <a:pt x="2503104" y="560339"/>
                  <a:pt x="2503104" y="1251552"/>
                </a:cubicBezTo>
                <a:cubicBezTo>
                  <a:pt x="2503104" y="1942765"/>
                  <a:pt x="1942765" y="2503104"/>
                  <a:pt x="1251552" y="2503104"/>
                </a:cubicBezTo>
                <a:cubicBezTo>
                  <a:pt x="560339" y="2503104"/>
                  <a:pt x="0" y="1942765"/>
                  <a:pt x="0" y="1251552"/>
                </a:cubicBezTo>
                <a:close/>
              </a:path>
            </a:pathLst>
          </a:custGeom>
          <a:solidFill>
            <a:schemeClr val="accent3">
              <a:alpha val="50000"/>
            </a:schemeClr>
          </a:solidFill>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txBody>
          <a:bodyPr spcFirstLastPara="0" vert="horz" wrap="square" lIns="504325" tIns="389431" rIns="504325" bIns="389431" numCol="1" spcCol="1270" anchor="ctr" anchorCtr="0">
            <a:noAutofit/>
          </a:bodyPr>
          <a:lstStyle/>
          <a:p>
            <a:pPr marL="0" lvl="0" indent="0" algn="ctr" defTabSz="800100">
              <a:lnSpc>
                <a:spcPct val="90000"/>
              </a:lnSpc>
              <a:spcBef>
                <a:spcPct val="0"/>
              </a:spcBef>
              <a:spcAft>
                <a:spcPct val="35000"/>
              </a:spcAft>
              <a:buNone/>
            </a:pPr>
            <a:r>
              <a:rPr lang="en-GB" sz="1600" kern="1200" dirty="0"/>
              <a:t>Social and community networks</a:t>
            </a:r>
          </a:p>
        </p:txBody>
      </p:sp>
      <p:sp>
        <p:nvSpPr>
          <p:cNvPr id="5" name="TextBox 4">
            <a:extLst>
              <a:ext uri="{FF2B5EF4-FFF2-40B4-BE49-F238E27FC236}">
                <a16:creationId xmlns:a16="http://schemas.microsoft.com/office/drawing/2014/main" id="{09327EE9-B16C-5F68-21A0-F7B500233493}"/>
              </a:ext>
            </a:extLst>
          </p:cNvPr>
          <p:cNvSpPr txBox="1"/>
          <p:nvPr/>
        </p:nvSpPr>
        <p:spPr>
          <a:xfrm>
            <a:off x="8970022" y="2011758"/>
            <a:ext cx="2451100" cy="646331"/>
          </a:xfrm>
          <a:prstGeom prst="rect">
            <a:avLst/>
          </a:prstGeom>
          <a:noFill/>
        </p:spPr>
        <p:txBody>
          <a:bodyPr wrap="square" rtlCol="0">
            <a:spAutoFit/>
          </a:bodyPr>
          <a:lstStyle/>
          <a:p>
            <a:pPr algn="ctr"/>
            <a:r>
              <a:rPr lang="en-GB" dirty="0"/>
              <a:t>e.g., No access to cell (mobile) phones</a:t>
            </a:r>
          </a:p>
        </p:txBody>
      </p:sp>
      <p:sp>
        <p:nvSpPr>
          <p:cNvPr id="6" name="TextBox 5">
            <a:extLst>
              <a:ext uri="{FF2B5EF4-FFF2-40B4-BE49-F238E27FC236}">
                <a16:creationId xmlns:a16="http://schemas.microsoft.com/office/drawing/2014/main" id="{7C31AEA0-D267-D316-80D8-E16FCFB1DCF1}"/>
              </a:ext>
            </a:extLst>
          </p:cNvPr>
          <p:cNvSpPr txBox="1"/>
          <p:nvPr/>
        </p:nvSpPr>
        <p:spPr>
          <a:xfrm>
            <a:off x="625553" y="2011758"/>
            <a:ext cx="2741748" cy="923330"/>
          </a:xfrm>
          <a:prstGeom prst="rect">
            <a:avLst/>
          </a:prstGeom>
          <a:noFill/>
        </p:spPr>
        <p:txBody>
          <a:bodyPr wrap="square" rtlCol="0">
            <a:spAutoFit/>
          </a:bodyPr>
          <a:lstStyle/>
          <a:p>
            <a:pPr algn="ctr"/>
            <a:r>
              <a:rPr lang="en-GB" dirty="0"/>
              <a:t>e.g., Inequity of resources between academic institution partners</a:t>
            </a:r>
          </a:p>
        </p:txBody>
      </p:sp>
      <p:sp>
        <p:nvSpPr>
          <p:cNvPr id="7" name="TextBox 6">
            <a:extLst>
              <a:ext uri="{FF2B5EF4-FFF2-40B4-BE49-F238E27FC236}">
                <a16:creationId xmlns:a16="http://schemas.microsoft.com/office/drawing/2014/main" id="{7A0E3513-7525-3F14-025D-C59DBF7ED3EC}"/>
              </a:ext>
            </a:extLst>
          </p:cNvPr>
          <p:cNvSpPr txBox="1"/>
          <p:nvPr/>
        </p:nvSpPr>
        <p:spPr>
          <a:xfrm>
            <a:off x="2832787" y="2987933"/>
            <a:ext cx="2451100" cy="646331"/>
          </a:xfrm>
          <a:prstGeom prst="rect">
            <a:avLst/>
          </a:prstGeom>
          <a:noFill/>
        </p:spPr>
        <p:txBody>
          <a:bodyPr wrap="square" rtlCol="0">
            <a:spAutoFit/>
          </a:bodyPr>
          <a:lstStyle/>
          <a:p>
            <a:pPr algn="ctr"/>
            <a:r>
              <a:rPr lang="en-GB" dirty="0"/>
              <a:t>e.g., Distance to travel to group sessions</a:t>
            </a:r>
          </a:p>
        </p:txBody>
      </p:sp>
      <p:sp>
        <p:nvSpPr>
          <p:cNvPr id="8" name="TextBox 7">
            <a:extLst>
              <a:ext uri="{FF2B5EF4-FFF2-40B4-BE49-F238E27FC236}">
                <a16:creationId xmlns:a16="http://schemas.microsoft.com/office/drawing/2014/main" id="{667F3378-93A5-16B3-03B9-EBECF04F3D45}"/>
              </a:ext>
            </a:extLst>
          </p:cNvPr>
          <p:cNvSpPr txBox="1"/>
          <p:nvPr/>
        </p:nvSpPr>
        <p:spPr>
          <a:xfrm>
            <a:off x="4870450" y="2028929"/>
            <a:ext cx="2451100" cy="369332"/>
          </a:xfrm>
          <a:prstGeom prst="rect">
            <a:avLst/>
          </a:prstGeom>
          <a:noFill/>
        </p:spPr>
        <p:txBody>
          <a:bodyPr wrap="square" rtlCol="0">
            <a:spAutoFit/>
          </a:bodyPr>
          <a:lstStyle/>
          <a:p>
            <a:pPr algn="ctr"/>
            <a:r>
              <a:rPr lang="en-GB" dirty="0"/>
              <a:t>e.g., Gender inequality</a:t>
            </a:r>
          </a:p>
        </p:txBody>
      </p:sp>
      <p:sp>
        <p:nvSpPr>
          <p:cNvPr id="9" name="TextBox 8">
            <a:extLst>
              <a:ext uri="{FF2B5EF4-FFF2-40B4-BE49-F238E27FC236}">
                <a16:creationId xmlns:a16="http://schemas.microsoft.com/office/drawing/2014/main" id="{52099F84-2112-6208-D8C8-FBB694C3CAEC}"/>
              </a:ext>
            </a:extLst>
          </p:cNvPr>
          <p:cNvSpPr txBox="1"/>
          <p:nvPr/>
        </p:nvSpPr>
        <p:spPr>
          <a:xfrm>
            <a:off x="6813852" y="2875288"/>
            <a:ext cx="2665626" cy="646331"/>
          </a:xfrm>
          <a:prstGeom prst="rect">
            <a:avLst/>
          </a:prstGeom>
          <a:noFill/>
        </p:spPr>
        <p:txBody>
          <a:bodyPr wrap="square" rtlCol="0">
            <a:spAutoFit/>
          </a:bodyPr>
          <a:lstStyle/>
          <a:p>
            <a:pPr algn="ctr"/>
            <a:r>
              <a:rPr lang="en-GB" dirty="0"/>
              <a:t>e.g., Conflicting working hours of group members</a:t>
            </a:r>
          </a:p>
        </p:txBody>
      </p:sp>
      <p:cxnSp>
        <p:nvCxnSpPr>
          <p:cNvPr id="11" name="Straight Arrow Connector 10">
            <a:extLst>
              <a:ext uri="{FF2B5EF4-FFF2-40B4-BE49-F238E27FC236}">
                <a16:creationId xmlns:a16="http://schemas.microsoft.com/office/drawing/2014/main" id="{F32011DD-E429-A61C-7FFE-168876602DF2}"/>
              </a:ext>
            </a:extLst>
          </p:cNvPr>
          <p:cNvCxnSpPr>
            <a:cxnSpLocks/>
            <a:stCxn id="20" idx="1"/>
            <a:endCxn id="6" idx="2"/>
          </p:cNvCxnSpPr>
          <p:nvPr/>
        </p:nvCxnSpPr>
        <p:spPr>
          <a:xfrm flipH="1" flipV="1">
            <a:off x="1996427" y="2935088"/>
            <a:ext cx="3517" cy="1173062"/>
          </a:xfrm>
          <a:prstGeom prst="straightConnector1">
            <a:avLst/>
          </a:prstGeom>
          <a:ln w="381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F2DAD23-94C0-FB34-965E-C9F5108F7485}"/>
              </a:ext>
            </a:extLst>
          </p:cNvPr>
          <p:cNvCxnSpPr>
            <a:cxnSpLocks/>
            <a:stCxn id="21" idx="1"/>
            <a:endCxn id="7" idx="2"/>
          </p:cNvCxnSpPr>
          <p:nvPr/>
        </p:nvCxnSpPr>
        <p:spPr>
          <a:xfrm flipV="1">
            <a:off x="4048851" y="3634264"/>
            <a:ext cx="9486" cy="473887"/>
          </a:xfrm>
          <a:prstGeom prst="straightConnector1">
            <a:avLst/>
          </a:prstGeom>
          <a:ln w="381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D0B739DD-7691-1DCB-9F9B-4AF1D1A39309}"/>
              </a:ext>
            </a:extLst>
          </p:cNvPr>
          <p:cNvCxnSpPr>
            <a:cxnSpLocks/>
            <a:stCxn id="22" idx="1"/>
            <a:endCxn id="8" idx="2"/>
          </p:cNvCxnSpPr>
          <p:nvPr/>
        </p:nvCxnSpPr>
        <p:spPr>
          <a:xfrm flipH="1" flipV="1">
            <a:off x="6096000" y="2398261"/>
            <a:ext cx="1758" cy="1709890"/>
          </a:xfrm>
          <a:prstGeom prst="straightConnector1">
            <a:avLst/>
          </a:prstGeom>
          <a:ln w="381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9DF8D7F5-89CF-8AA9-9020-629A09302F31}"/>
              </a:ext>
            </a:extLst>
          </p:cNvPr>
          <p:cNvCxnSpPr>
            <a:cxnSpLocks/>
            <a:stCxn id="23" idx="1"/>
            <a:endCxn id="9" idx="2"/>
          </p:cNvCxnSpPr>
          <p:nvPr/>
        </p:nvCxnSpPr>
        <p:spPr>
          <a:xfrm flipV="1">
            <a:off x="8146665" y="3521619"/>
            <a:ext cx="0" cy="586532"/>
          </a:xfrm>
          <a:prstGeom prst="straightConnector1">
            <a:avLst/>
          </a:prstGeom>
          <a:ln w="381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8EBFFBF7-9F7E-DBDC-0EE1-DB2D48BC4B4B}"/>
              </a:ext>
            </a:extLst>
          </p:cNvPr>
          <p:cNvCxnSpPr>
            <a:cxnSpLocks/>
            <a:stCxn id="24" idx="1"/>
            <a:endCxn id="5" idx="2"/>
          </p:cNvCxnSpPr>
          <p:nvPr/>
        </p:nvCxnSpPr>
        <p:spPr>
          <a:xfrm flipH="1" flipV="1">
            <a:off x="10195572" y="2658089"/>
            <a:ext cx="1" cy="1450062"/>
          </a:xfrm>
          <a:prstGeom prst="straightConnector1">
            <a:avLst/>
          </a:prstGeom>
          <a:ln w="381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6599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479D-FB5E-5E8C-7BA6-7586A4F090F4}"/>
              </a:ext>
            </a:extLst>
          </p:cNvPr>
          <p:cNvSpPr>
            <a:spLocks noGrp="1"/>
          </p:cNvSpPr>
          <p:nvPr>
            <p:ph type="title"/>
          </p:nvPr>
        </p:nvSpPr>
        <p:spPr/>
        <p:txBody>
          <a:bodyPr/>
          <a:lstStyle/>
          <a:p>
            <a:r>
              <a:rPr lang="en-GB" dirty="0"/>
              <a:t>7. Implementation strategies</a:t>
            </a:r>
          </a:p>
        </p:txBody>
      </p:sp>
      <p:sp>
        <p:nvSpPr>
          <p:cNvPr id="3" name="Text Placeholder 2">
            <a:extLst>
              <a:ext uri="{FF2B5EF4-FFF2-40B4-BE49-F238E27FC236}">
                <a16:creationId xmlns:a16="http://schemas.microsoft.com/office/drawing/2014/main" id="{D33E8318-9334-E5BF-14A5-A806310836F6}"/>
              </a:ext>
            </a:extLst>
          </p:cNvPr>
          <p:cNvSpPr>
            <a:spLocks noGrp="1"/>
          </p:cNvSpPr>
          <p:nvPr>
            <p:ph type="body" idx="1"/>
          </p:nvPr>
        </p:nvSpPr>
        <p:spPr/>
        <p:txBody>
          <a:bodyPr/>
          <a:lstStyle/>
          <a:p>
            <a:r>
              <a:rPr lang="en-GB" dirty="0"/>
              <a:t>Section 7 of the report</a:t>
            </a:r>
          </a:p>
          <a:p>
            <a:r>
              <a:rPr lang="en-GB" dirty="0"/>
              <a:t>Pages 51 to 60</a:t>
            </a:r>
          </a:p>
        </p:txBody>
      </p:sp>
      <p:pic>
        <p:nvPicPr>
          <p:cNvPr id="4" name="Picture 3" descr="A logo with a black background&#10;&#10;Description automatically generated">
            <a:extLst>
              <a:ext uri="{FF2B5EF4-FFF2-40B4-BE49-F238E27FC236}">
                <a16:creationId xmlns:a16="http://schemas.microsoft.com/office/drawing/2014/main" id="{F98225FF-8019-BD4A-D7F3-A40F40D6384A}"/>
              </a:ext>
            </a:extLst>
          </p:cNvPr>
          <p:cNvPicPr>
            <a:picLocks noChangeAspect="1"/>
          </p:cNvPicPr>
          <p:nvPr/>
        </p:nvPicPr>
        <p:blipFill>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r="21481"/>
          <a:stretch/>
        </p:blipFill>
        <p:spPr>
          <a:xfrm>
            <a:off x="6807201" y="0"/>
            <a:ext cx="5384799" cy="6858000"/>
          </a:xfrm>
          <a:prstGeom prst="rect">
            <a:avLst/>
          </a:prstGeom>
        </p:spPr>
      </p:pic>
    </p:spTree>
    <p:extLst>
      <p:ext uri="{BB962C8B-B14F-4D97-AF65-F5344CB8AC3E}">
        <p14:creationId xmlns:p14="http://schemas.microsoft.com/office/powerpoint/2010/main" val="578659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54B1-4536-1769-5E04-11C47E3230AC}"/>
              </a:ext>
            </a:extLst>
          </p:cNvPr>
          <p:cNvSpPr>
            <a:spLocks noGrp="1"/>
          </p:cNvSpPr>
          <p:nvPr>
            <p:ph type="title"/>
          </p:nvPr>
        </p:nvSpPr>
        <p:spPr/>
        <p:txBody>
          <a:bodyPr/>
          <a:lstStyle/>
          <a:p>
            <a:r>
              <a:rPr lang="en-GB" dirty="0"/>
              <a:t>What are implementation strategies?</a:t>
            </a:r>
          </a:p>
        </p:txBody>
      </p:sp>
      <p:sp>
        <p:nvSpPr>
          <p:cNvPr id="3" name="Content Placeholder 2">
            <a:extLst>
              <a:ext uri="{FF2B5EF4-FFF2-40B4-BE49-F238E27FC236}">
                <a16:creationId xmlns:a16="http://schemas.microsoft.com/office/drawing/2014/main" id="{3E967BF1-F6CA-FD7A-BA0B-2613A15C675F}"/>
              </a:ext>
            </a:extLst>
          </p:cNvPr>
          <p:cNvSpPr>
            <a:spLocks noGrp="1"/>
          </p:cNvSpPr>
          <p:nvPr>
            <p:ph idx="1"/>
          </p:nvPr>
        </p:nvSpPr>
        <p:spPr>
          <a:xfrm>
            <a:off x="838199" y="1825625"/>
            <a:ext cx="5913329" cy="4351338"/>
          </a:xfrm>
        </p:spPr>
        <p:txBody>
          <a:bodyPr anchor="ctr">
            <a:normAutofit/>
          </a:bodyPr>
          <a:lstStyle/>
          <a:p>
            <a:r>
              <a:rPr lang="en-GB" sz="2400" dirty="0"/>
              <a:t>An implementation strategy is a </a:t>
            </a:r>
            <a:r>
              <a:rPr lang="en-GB" sz="2400" b="1" dirty="0"/>
              <a:t>detailed plan outlining how an evidence-based intervention will be put into practice</a:t>
            </a:r>
            <a:r>
              <a:rPr lang="en-GB" sz="2400" dirty="0"/>
              <a:t>.</a:t>
            </a:r>
          </a:p>
          <a:p>
            <a:endParaRPr lang="en-GB" sz="2400" dirty="0"/>
          </a:p>
          <a:p>
            <a:r>
              <a:rPr lang="en-GB" sz="2400" dirty="0"/>
              <a:t>A well-crafted implementation strategy ensures that an evidence-based intervention is carried out effectively and efficiently, maximising its potential impact.</a:t>
            </a:r>
          </a:p>
        </p:txBody>
      </p:sp>
      <p:pic>
        <p:nvPicPr>
          <p:cNvPr id="5" name="Graphic 4" descr="A grid with small circles">
            <a:extLst>
              <a:ext uri="{FF2B5EF4-FFF2-40B4-BE49-F238E27FC236}">
                <a16:creationId xmlns:a16="http://schemas.microsoft.com/office/drawing/2014/main" id="{6FB9E903-C078-C6A7-4F72-48304033A9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62629" y="1480344"/>
            <a:ext cx="5041900" cy="5041900"/>
          </a:xfrm>
          <a:prstGeom prst="rect">
            <a:avLst/>
          </a:prstGeom>
        </p:spPr>
      </p:pic>
    </p:spTree>
    <p:extLst>
      <p:ext uri="{BB962C8B-B14F-4D97-AF65-F5344CB8AC3E}">
        <p14:creationId xmlns:p14="http://schemas.microsoft.com/office/powerpoint/2010/main" val="886583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a black background&#10;&#10;Description automatically generated">
            <a:extLst>
              <a:ext uri="{FF2B5EF4-FFF2-40B4-BE49-F238E27FC236}">
                <a16:creationId xmlns:a16="http://schemas.microsoft.com/office/drawing/2014/main" id="{C1FC4895-D744-C7F2-55A3-0FF9D9BDB576}"/>
              </a:ext>
            </a:extLst>
          </p:cNvPr>
          <p:cNvPicPr>
            <a:picLocks noChangeAspect="1"/>
          </p:cNvPicPr>
          <p:nvPr/>
        </p:nvPicPr>
        <p:blipFill>
          <a:blip r:embed="rId2">
            <a:alphaModFix amt="20000"/>
            <a:duotone>
              <a:schemeClr val="accent3">
                <a:shade val="45000"/>
                <a:satMod val="135000"/>
              </a:schemeClr>
              <a:prstClr val="white"/>
            </a:duotone>
            <a:extLst>
              <a:ext uri="{28A0092B-C50C-407E-A947-70E740481C1C}">
                <a14:useLocalDpi xmlns:a14="http://schemas.microsoft.com/office/drawing/2010/main" val="0"/>
              </a:ext>
            </a:extLst>
          </a:blip>
          <a:srcRect r="21481"/>
          <a:stretch/>
        </p:blipFill>
        <p:spPr>
          <a:xfrm>
            <a:off x="6807201" y="0"/>
            <a:ext cx="5384799" cy="6858000"/>
          </a:xfrm>
          <a:prstGeom prst="rect">
            <a:avLst/>
          </a:prstGeom>
        </p:spPr>
      </p:pic>
      <p:sp>
        <p:nvSpPr>
          <p:cNvPr id="2" name="Title 1">
            <a:extLst>
              <a:ext uri="{FF2B5EF4-FFF2-40B4-BE49-F238E27FC236}">
                <a16:creationId xmlns:a16="http://schemas.microsoft.com/office/drawing/2014/main" id="{CE72479D-FB5E-5E8C-7BA6-7586A4F090F4}"/>
              </a:ext>
            </a:extLst>
          </p:cNvPr>
          <p:cNvSpPr>
            <a:spLocks noGrp="1"/>
          </p:cNvSpPr>
          <p:nvPr>
            <p:ph type="title"/>
          </p:nvPr>
        </p:nvSpPr>
        <p:spPr/>
        <p:txBody>
          <a:bodyPr/>
          <a:lstStyle/>
          <a:p>
            <a:r>
              <a:rPr lang="en-GB" dirty="0"/>
              <a:t>About GACD</a:t>
            </a:r>
            <a:br>
              <a:rPr lang="en-GB" dirty="0"/>
            </a:br>
            <a:r>
              <a:rPr lang="en-GB" dirty="0"/>
              <a:t>and implementation science</a:t>
            </a:r>
          </a:p>
        </p:txBody>
      </p:sp>
      <p:sp>
        <p:nvSpPr>
          <p:cNvPr id="3" name="Text Placeholder 2">
            <a:extLst>
              <a:ext uri="{FF2B5EF4-FFF2-40B4-BE49-F238E27FC236}">
                <a16:creationId xmlns:a16="http://schemas.microsoft.com/office/drawing/2014/main" id="{D33E8318-9334-E5BF-14A5-A806310836F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314933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5D3701-A3EB-E800-6E34-44E531BC21D2}"/>
              </a:ext>
            </a:extLst>
          </p:cNvPr>
          <p:cNvSpPr>
            <a:spLocks noGrp="1"/>
          </p:cNvSpPr>
          <p:nvPr>
            <p:ph type="title"/>
          </p:nvPr>
        </p:nvSpPr>
        <p:spPr/>
        <p:txBody>
          <a:bodyPr/>
          <a:lstStyle/>
          <a:p>
            <a:r>
              <a:rPr lang="en-GB" dirty="0"/>
              <a:t>Standardised categories of strategies</a:t>
            </a:r>
          </a:p>
        </p:txBody>
      </p:sp>
      <p:sp>
        <p:nvSpPr>
          <p:cNvPr id="3" name="Text Placeholder 2">
            <a:extLst>
              <a:ext uri="{FF2B5EF4-FFF2-40B4-BE49-F238E27FC236}">
                <a16:creationId xmlns:a16="http://schemas.microsoft.com/office/drawing/2014/main" id="{56D73D33-0833-6BA3-9C07-16BF45405A84}"/>
              </a:ext>
            </a:extLst>
          </p:cNvPr>
          <p:cNvSpPr>
            <a:spLocks noGrp="1"/>
          </p:cNvSpPr>
          <p:nvPr>
            <p:ph type="body" idx="1"/>
          </p:nvPr>
        </p:nvSpPr>
        <p:spPr>
          <a:solidFill>
            <a:schemeClr val="accent4">
              <a:lumMod val="40000"/>
              <a:lumOff val="60000"/>
            </a:schemeClr>
          </a:solidFill>
        </p:spPr>
        <p:txBody>
          <a:bodyPr anchor="ctr"/>
          <a:lstStyle/>
          <a:p>
            <a:r>
              <a:rPr lang="en-GB" dirty="0"/>
              <a:t>Categorising strategies</a:t>
            </a:r>
          </a:p>
        </p:txBody>
      </p:sp>
      <p:sp>
        <p:nvSpPr>
          <p:cNvPr id="6" name="Content Placeholder 5">
            <a:extLst>
              <a:ext uri="{FF2B5EF4-FFF2-40B4-BE49-F238E27FC236}">
                <a16:creationId xmlns:a16="http://schemas.microsoft.com/office/drawing/2014/main" id="{D92C123E-7F7F-A83A-3B55-A9E65BD1E0D5}"/>
              </a:ext>
            </a:extLst>
          </p:cNvPr>
          <p:cNvSpPr>
            <a:spLocks noGrp="1"/>
          </p:cNvSpPr>
          <p:nvPr>
            <p:ph sz="half" idx="2"/>
          </p:nvPr>
        </p:nvSpPr>
        <p:spPr>
          <a:xfrm>
            <a:off x="839788" y="2592887"/>
            <a:ext cx="5157787" cy="3596775"/>
          </a:xfrm>
        </p:spPr>
        <p:txBody>
          <a:bodyPr anchor="t">
            <a:normAutofit/>
          </a:bodyPr>
          <a:lstStyle/>
          <a:p>
            <a:r>
              <a:rPr lang="en-GB" dirty="0"/>
              <a:t>Several efforts to standardise the lexicon for different implementation strategies have been made</a:t>
            </a:r>
          </a:p>
          <a:p>
            <a:pPr lvl="1"/>
            <a:r>
              <a:rPr lang="en-GB" dirty="0"/>
              <a:t>Leeman et al.’s five classes of implementation strategies</a:t>
            </a:r>
          </a:p>
          <a:p>
            <a:pPr lvl="1"/>
            <a:r>
              <a:rPr lang="en-GB" dirty="0"/>
              <a:t>Expert Recommendations for Implementing Change (ERIC) project.</a:t>
            </a:r>
          </a:p>
        </p:txBody>
      </p:sp>
      <p:sp>
        <p:nvSpPr>
          <p:cNvPr id="4" name="Text Placeholder 3">
            <a:extLst>
              <a:ext uri="{FF2B5EF4-FFF2-40B4-BE49-F238E27FC236}">
                <a16:creationId xmlns:a16="http://schemas.microsoft.com/office/drawing/2014/main" id="{C452F33E-A6EC-ECB1-8087-B18EBB0A4EAA}"/>
              </a:ext>
            </a:extLst>
          </p:cNvPr>
          <p:cNvSpPr>
            <a:spLocks noGrp="1"/>
          </p:cNvSpPr>
          <p:nvPr>
            <p:ph type="body" sz="quarter" idx="3"/>
          </p:nvPr>
        </p:nvSpPr>
        <p:spPr>
          <a:solidFill>
            <a:schemeClr val="accent4">
              <a:lumMod val="40000"/>
              <a:lumOff val="60000"/>
            </a:schemeClr>
          </a:solidFill>
        </p:spPr>
        <p:txBody>
          <a:bodyPr anchor="ctr"/>
          <a:lstStyle/>
          <a:p>
            <a:r>
              <a:rPr lang="en-GB" dirty="0"/>
              <a:t>Reporting strategies and outcomes</a:t>
            </a:r>
          </a:p>
        </p:txBody>
      </p:sp>
      <p:sp>
        <p:nvSpPr>
          <p:cNvPr id="2" name="Content Placeholder 1">
            <a:extLst>
              <a:ext uri="{FF2B5EF4-FFF2-40B4-BE49-F238E27FC236}">
                <a16:creationId xmlns:a16="http://schemas.microsoft.com/office/drawing/2014/main" id="{3A699424-5636-6799-8FB7-8E8D4C7F77BB}"/>
              </a:ext>
            </a:extLst>
          </p:cNvPr>
          <p:cNvSpPr>
            <a:spLocks noGrp="1"/>
          </p:cNvSpPr>
          <p:nvPr>
            <p:ph sz="quarter" idx="4"/>
          </p:nvPr>
        </p:nvSpPr>
        <p:spPr>
          <a:xfrm>
            <a:off x="6172200" y="2592887"/>
            <a:ext cx="5183188" cy="3596775"/>
          </a:xfrm>
        </p:spPr>
        <p:txBody>
          <a:bodyPr>
            <a:normAutofit/>
          </a:bodyPr>
          <a:lstStyle/>
          <a:p>
            <a:r>
              <a:rPr lang="en-GB" dirty="0"/>
              <a:t>To further aid transparency and comparability, Proctor and colleagues proposed standardise reporting of implementation strategies and related outcomes.</a:t>
            </a:r>
          </a:p>
          <a:p>
            <a:endParaRPr lang="en-GB" dirty="0"/>
          </a:p>
        </p:txBody>
      </p:sp>
    </p:spTree>
    <p:extLst>
      <p:ext uri="{BB962C8B-B14F-4D97-AF65-F5344CB8AC3E}">
        <p14:creationId xmlns:p14="http://schemas.microsoft.com/office/powerpoint/2010/main" val="1074257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AFC5-6446-C14C-53B3-11076C57A3D5}"/>
              </a:ext>
            </a:extLst>
          </p:cNvPr>
          <p:cNvSpPr>
            <a:spLocks noGrp="1"/>
          </p:cNvSpPr>
          <p:nvPr>
            <p:ph type="title"/>
          </p:nvPr>
        </p:nvSpPr>
        <p:spPr/>
        <p:txBody>
          <a:bodyPr/>
          <a:lstStyle/>
          <a:p>
            <a:r>
              <a:rPr lang="en-GB" dirty="0"/>
              <a:t>Standardised categories of strategies</a:t>
            </a:r>
          </a:p>
        </p:txBody>
      </p:sp>
      <p:sp>
        <p:nvSpPr>
          <p:cNvPr id="3" name="Content Placeholder 2">
            <a:extLst>
              <a:ext uri="{FF2B5EF4-FFF2-40B4-BE49-F238E27FC236}">
                <a16:creationId xmlns:a16="http://schemas.microsoft.com/office/drawing/2014/main" id="{517883EE-89D1-1FE8-DD72-682DD465407A}"/>
              </a:ext>
            </a:extLst>
          </p:cNvPr>
          <p:cNvSpPr>
            <a:spLocks noGrp="1"/>
          </p:cNvSpPr>
          <p:nvPr>
            <p:ph idx="1"/>
          </p:nvPr>
        </p:nvSpPr>
        <p:spPr>
          <a:xfrm>
            <a:off x="838200" y="1825625"/>
            <a:ext cx="8305800" cy="4351338"/>
          </a:xfrm>
        </p:spPr>
        <p:txBody>
          <a:bodyPr anchor="ctr">
            <a:normAutofit fontScale="92500"/>
          </a:bodyPr>
          <a:lstStyle/>
          <a:p>
            <a:r>
              <a:rPr lang="en-GB" dirty="0"/>
              <a:t>Implementation science remains an emerging field, so consistency in terminology and classification is difficult</a:t>
            </a:r>
          </a:p>
          <a:p>
            <a:pPr marL="0" indent="0" algn="r">
              <a:buNone/>
            </a:pPr>
            <a:r>
              <a:rPr lang="en-GB" b="1" dirty="0">
                <a:solidFill>
                  <a:schemeClr val="accent4"/>
                </a:solidFill>
              </a:rPr>
              <a:t>Eleven</a:t>
            </a:r>
            <a:r>
              <a:rPr lang="en-GB" dirty="0">
                <a:solidFill>
                  <a:schemeClr val="accent4"/>
                </a:solidFill>
              </a:rPr>
              <a:t> projects reported </a:t>
            </a:r>
            <a:r>
              <a:rPr lang="en-GB" b="1" dirty="0">
                <a:solidFill>
                  <a:schemeClr val="accent4"/>
                </a:solidFill>
              </a:rPr>
              <a:t>24 implementation</a:t>
            </a:r>
            <a:br>
              <a:rPr lang="en-GB" b="1" dirty="0">
                <a:solidFill>
                  <a:schemeClr val="accent4"/>
                </a:solidFill>
              </a:rPr>
            </a:br>
            <a:r>
              <a:rPr lang="en-GB" b="1" dirty="0">
                <a:solidFill>
                  <a:schemeClr val="accent4"/>
                </a:solidFill>
              </a:rPr>
              <a:t>strategies </a:t>
            </a:r>
            <a:r>
              <a:rPr lang="en-GB" dirty="0">
                <a:solidFill>
                  <a:schemeClr val="accent4"/>
                </a:solidFill>
              </a:rPr>
              <a:t>according to Proctor et al.’s </a:t>
            </a:r>
            <a:br>
              <a:rPr lang="en-GB" dirty="0">
                <a:solidFill>
                  <a:schemeClr val="accent4"/>
                </a:solidFill>
              </a:rPr>
            </a:br>
            <a:r>
              <a:rPr lang="en-GB" dirty="0">
                <a:solidFill>
                  <a:schemeClr val="accent4"/>
                </a:solidFill>
              </a:rPr>
              <a:t>framework and the ERIC categories</a:t>
            </a:r>
          </a:p>
          <a:p>
            <a:r>
              <a:rPr lang="en-GB" dirty="0"/>
              <a:t>Projects reported between one and eight implementation strategies with varying levels of detail</a:t>
            </a:r>
          </a:p>
          <a:p>
            <a:r>
              <a:rPr lang="en-GB" dirty="0"/>
              <a:t>Some projects reported each strategy individually, while others opted to report multifaceted strategy ‘bundles’ together</a:t>
            </a:r>
          </a:p>
        </p:txBody>
      </p:sp>
      <p:sp>
        <p:nvSpPr>
          <p:cNvPr id="7" name="TextBox 6">
            <a:extLst>
              <a:ext uri="{FF2B5EF4-FFF2-40B4-BE49-F238E27FC236}">
                <a16:creationId xmlns:a16="http://schemas.microsoft.com/office/drawing/2014/main" id="{5AD8A898-50F2-CF57-30C1-4C2E6772A79E}"/>
              </a:ext>
            </a:extLst>
          </p:cNvPr>
          <p:cNvSpPr txBox="1"/>
          <p:nvPr/>
        </p:nvSpPr>
        <p:spPr>
          <a:xfrm>
            <a:off x="10249904" y="1994741"/>
            <a:ext cx="1103896" cy="4154984"/>
          </a:xfrm>
          <a:prstGeom prst="rect">
            <a:avLst/>
          </a:prstGeom>
          <a:solidFill>
            <a:schemeClr val="accent4"/>
          </a:solidFill>
        </p:spPr>
        <p:txBody>
          <a:bodyPr wrap="square" anchor="ctr">
            <a:spAutoFit/>
          </a:bodyPr>
          <a:lstStyle/>
          <a:p>
            <a:pPr algn="ctr"/>
            <a:r>
              <a:rPr lang="en-GB" sz="2400" dirty="0">
                <a:solidFill>
                  <a:schemeClr val="bg1"/>
                </a:solidFill>
              </a:rPr>
              <a:t>DM02</a:t>
            </a:r>
          </a:p>
          <a:p>
            <a:pPr algn="ctr"/>
            <a:r>
              <a:rPr lang="en-GB" sz="2400" dirty="0">
                <a:solidFill>
                  <a:schemeClr val="bg1"/>
                </a:solidFill>
              </a:rPr>
              <a:t>DM03</a:t>
            </a:r>
          </a:p>
          <a:p>
            <a:pPr algn="ctr"/>
            <a:r>
              <a:rPr lang="en-GB" sz="2400" dirty="0">
                <a:solidFill>
                  <a:schemeClr val="bg1"/>
                </a:solidFill>
              </a:rPr>
              <a:t>DM04</a:t>
            </a:r>
          </a:p>
          <a:p>
            <a:pPr algn="ctr"/>
            <a:r>
              <a:rPr lang="en-GB" sz="2400" dirty="0">
                <a:solidFill>
                  <a:schemeClr val="bg1"/>
                </a:solidFill>
              </a:rPr>
              <a:t>DM08</a:t>
            </a:r>
          </a:p>
          <a:p>
            <a:pPr algn="ctr"/>
            <a:r>
              <a:rPr lang="en-GB" sz="2400" dirty="0">
                <a:solidFill>
                  <a:schemeClr val="bg1"/>
                </a:solidFill>
              </a:rPr>
              <a:t>DM10</a:t>
            </a:r>
          </a:p>
          <a:p>
            <a:pPr algn="ctr"/>
            <a:r>
              <a:rPr lang="en-GB" sz="2400" dirty="0">
                <a:solidFill>
                  <a:schemeClr val="bg1"/>
                </a:solidFill>
              </a:rPr>
              <a:t>DM11</a:t>
            </a:r>
          </a:p>
          <a:p>
            <a:pPr algn="ctr"/>
            <a:r>
              <a:rPr lang="en-GB" sz="2400" dirty="0">
                <a:solidFill>
                  <a:schemeClr val="bg1"/>
                </a:solidFill>
              </a:rPr>
              <a:t>DM12</a:t>
            </a:r>
          </a:p>
          <a:p>
            <a:pPr algn="ctr"/>
            <a:r>
              <a:rPr lang="en-GB" sz="2400" dirty="0">
                <a:solidFill>
                  <a:schemeClr val="bg1"/>
                </a:solidFill>
              </a:rPr>
              <a:t>DM13</a:t>
            </a:r>
          </a:p>
          <a:p>
            <a:pPr algn="ctr"/>
            <a:r>
              <a:rPr lang="en-GB" sz="2400" dirty="0">
                <a:solidFill>
                  <a:schemeClr val="bg1"/>
                </a:solidFill>
              </a:rPr>
              <a:t>DM14</a:t>
            </a:r>
          </a:p>
          <a:p>
            <a:pPr algn="ctr"/>
            <a:r>
              <a:rPr lang="en-GB" sz="2400" dirty="0">
                <a:solidFill>
                  <a:schemeClr val="bg1"/>
                </a:solidFill>
              </a:rPr>
              <a:t>DM16</a:t>
            </a:r>
          </a:p>
          <a:p>
            <a:pPr algn="ctr"/>
            <a:r>
              <a:rPr lang="en-GB" sz="2400" dirty="0">
                <a:solidFill>
                  <a:schemeClr val="bg1"/>
                </a:solidFill>
              </a:rPr>
              <a:t>DM17</a:t>
            </a:r>
          </a:p>
        </p:txBody>
      </p:sp>
      <p:sp>
        <p:nvSpPr>
          <p:cNvPr id="8" name="Arrow: Right 7">
            <a:extLst>
              <a:ext uri="{FF2B5EF4-FFF2-40B4-BE49-F238E27FC236}">
                <a16:creationId xmlns:a16="http://schemas.microsoft.com/office/drawing/2014/main" id="{D2007770-75CA-6D62-7FB1-9304DBB17E91}"/>
              </a:ext>
            </a:extLst>
          </p:cNvPr>
          <p:cNvSpPr/>
          <p:nvPr/>
        </p:nvSpPr>
        <p:spPr>
          <a:xfrm flipH="1" flipV="1">
            <a:off x="9143997" y="3080084"/>
            <a:ext cx="1103898" cy="697832"/>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68363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92C123E-7F7F-A83A-3B55-A9E65BD1E0D5}"/>
              </a:ext>
            </a:extLst>
          </p:cNvPr>
          <p:cNvSpPr>
            <a:spLocks noGrp="1"/>
          </p:cNvSpPr>
          <p:nvPr>
            <p:ph idx="1"/>
          </p:nvPr>
        </p:nvSpPr>
        <p:spPr>
          <a:xfrm>
            <a:off x="838200" y="596901"/>
            <a:ext cx="10515600" cy="1900239"/>
          </a:xfrm>
        </p:spPr>
        <p:txBody>
          <a:bodyPr anchor="ctr">
            <a:normAutofit/>
          </a:bodyPr>
          <a:lstStyle/>
          <a:p>
            <a:pPr marL="0" indent="0">
              <a:lnSpc>
                <a:spcPct val="100000"/>
              </a:lnSpc>
              <a:buNone/>
            </a:pPr>
            <a:r>
              <a:rPr lang="en-GB" sz="3200" dirty="0"/>
              <a:t>For the report, nine themes were created to describe the strategies implemented by the projects:</a:t>
            </a:r>
          </a:p>
        </p:txBody>
      </p:sp>
      <p:graphicFrame>
        <p:nvGraphicFramePr>
          <p:cNvPr id="2" name="Diagram 1">
            <a:extLst>
              <a:ext uri="{FF2B5EF4-FFF2-40B4-BE49-F238E27FC236}">
                <a16:creationId xmlns:a16="http://schemas.microsoft.com/office/drawing/2014/main" id="{EFAD43D8-E8AD-E747-DB03-AD2346E3B01E}"/>
              </a:ext>
            </a:extLst>
          </p:cNvPr>
          <p:cNvGraphicFramePr/>
          <p:nvPr>
            <p:extLst>
              <p:ext uri="{D42A27DB-BD31-4B8C-83A1-F6EECF244321}">
                <p14:modId xmlns:p14="http://schemas.microsoft.com/office/powerpoint/2010/main" val="372229999"/>
              </p:ext>
            </p:extLst>
          </p:nvPr>
        </p:nvGraphicFramePr>
        <p:xfrm>
          <a:off x="838200" y="2781302"/>
          <a:ext cx="10515600" cy="3479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6DDA2B3D-D2D3-890B-4791-DFCDBF39B996}"/>
              </a:ext>
            </a:extLst>
          </p:cNvPr>
          <p:cNvSpPr txBox="1"/>
          <p:nvPr/>
        </p:nvSpPr>
        <p:spPr>
          <a:xfrm>
            <a:off x="0" y="6545262"/>
            <a:ext cx="8013700" cy="307777"/>
          </a:xfrm>
          <a:prstGeom prst="rect">
            <a:avLst/>
          </a:prstGeom>
          <a:noFill/>
        </p:spPr>
        <p:txBody>
          <a:bodyPr wrap="square">
            <a:spAutoFit/>
          </a:bodyPr>
          <a:lstStyle/>
          <a:p>
            <a:pPr lvl="0"/>
            <a:r>
              <a:rPr lang="en-GB" sz="1400" dirty="0">
                <a:solidFill>
                  <a:schemeClr val="tx1">
                    <a:lumMod val="50000"/>
                    <a:lumOff val="50000"/>
                  </a:schemeClr>
                </a:solidFill>
              </a:rPr>
              <a:t>*Includes telephone calls, text messages, voice messages and mobile applications and/or software</a:t>
            </a:r>
          </a:p>
        </p:txBody>
      </p:sp>
    </p:spTree>
    <p:extLst>
      <p:ext uri="{BB962C8B-B14F-4D97-AF65-F5344CB8AC3E}">
        <p14:creationId xmlns:p14="http://schemas.microsoft.com/office/powerpoint/2010/main" val="3566935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D5B66F-5345-A302-50B7-6A3F85CDAC48}"/>
              </a:ext>
            </a:extLst>
          </p:cNvPr>
          <p:cNvPicPr>
            <a:picLocks noChangeAspect="1"/>
          </p:cNvPicPr>
          <p:nvPr/>
        </p:nvPicPr>
        <p:blipFill>
          <a:blip r:embed="rId2"/>
          <a:stretch>
            <a:fillRect/>
          </a:stretch>
        </p:blipFill>
        <p:spPr>
          <a:xfrm>
            <a:off x="1310604" y="0"/>
            <a:ext cx="9570792" cy="6858000"/>
          </a:xfrm>
          <a:prstGeom prst="rect">
            <a:avLst/>
          </a:prstGeom>
        </p:spPr>
      </p:pic>
    </p:spTree>
    <p:extLst>
      <p:ext uri="{BB962C8B-B14F-4D97-AF65-F5344CB8AC3E}">
        <p14:creationId xmlns:p14="http://schemas.microsoft.com/office/powerpoint/2010/main" val="25943335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92C123E-7F7F-A83A-3B55-A9E65BD1E0D5}"/>
              </a:ext>
            </a:extLst>
          </p:cNvPr>
          <p:cNvSpPr>
            <a:spLocks noGrp="1"/>
          </p:cNvSpPr>
          <p:nvPr>
            <p:ph idx="1"/>
          </p:nvPr>
        </p:nvSpPr>
        <p:spPr>
          <a:xfrm>
            <a:off x="838200" y="596901"/>
            <a:ext cx="10515600" cy="2425700"/>
          </a:xfrm>
        </p:spPr>
        <p:txBody>
          <a:bodyPr anchor="ctr">
            <a:normAutofit/>
          </a:bodyPr>
          <a:lstStyle/>
          <a:p>
            <a:r>
              <a:rPr lang="en-GB" sz="2600" dirty="0"/>
              <a:t>Most commonly implemented theme: </a:t>
            </a:r>
            <a:r>
              <a:rPr lang="en-GB" sz="2600" b="1" dirty="0"/>
              <a:t>Knowledge building for service users</a:t>
            </a:r>
          </a:p>
          <a:p>
            <a:r>
              <a:rPr lang="en-GB" sz="2600" dirty="0"/>
              <a:t>Second most commonly implemented: </a:t>
            </a:r>
            <a:r>
              <a:rPr lang="en-GB" sz="2600" b="1" dirty="0"/>
              <a:t>m-Health strategies</a:t>
            </a:r>
            <a:r>
              <a:rPr lang="en-GB" sz="2600" dirty="0"/>
              <a:t> </a:t>
            </a:r>
          </a:p>
          <a:p>
            <a:r>
              <a:rPr lang="en-GB" sz="2600" dirty="0"/>
              <a:t>The impact of m-Health varied, with successes often related to a different strategy within the same project</a:t>
            </a:r>
          </a:p>
        </p:txBody>
      </p:sp>
      <p:sp>
        <p:nvSpPr>
          <p:cNvPr id="3" name="TextBox 2">
            <a:extLst>
              <a:ext uri="{FF2B5EF4-FFF2-40B4-BE49-F238E27FC236}">
                <a16:creationId xmlns:a16="http://schemas.microsoft.com/office/drawing/2014/main" id="{DBCCE926-4F19-FD21-57D3-4C387CE8EA1E}"/>
              </a:ext>
            </a:extLst>
          </p:cNvPr>
          <p:cNvSpPr txBox="1"/>
          <p:nvPr/>
        </p:nvSpPr>
        <p:spPr>
          <a:xfrm>
            <a:off x="0" y="6545262"/>
            <a:ext cx="8013700" cy="307777"/>
          </a:xfrm>
          <a:prstGeom prst="rect">
            <a:avLst/>
          </a:prstGeom>
          <a:noFill/>
        </p:spPr>
        <p:txBody>
          <a:bodyPr wrap="square">
            <a:spAutoFit/>
          </a:bodyPr>
          <a:lstStyle/>
          <a:p>
            <a:pPr lvl="0"/>
            <a:r>
              <a:rPr lang="en-GB" sz="1400" dirty="0">
                <a:solidFill>
                  <a:schemeClr val="tx1">
                    <a:lumMod val="50000"/>
                    <a:lumOff val="50000"/>
                  </a:schemeClr>
                </a:solidFill>
              </a:rPr>
              <a:t>*Includes telephone calls, text messages, voice messages and mobile applications and/or software</a:t>
            </a:r>
          </a:p>
        </p:txBody>
      </p:sp>
      <p:graphicFrame>
        <p:nvGraphicFramePr>
          <p:cNvPr id="4" name="Diagram 3">
            <a:extLst>
              <a:ext uri="{FF2B5EF4-FFF2-40B4-BE49-F238E27FC236}">
                <a16:creationId xmlns:a16="http://schemas.microsoft.com/office/drawing/2014/main" id="{51192A9B-96C2-5A9F-C73E-A8E9D57585D2}"/>
              </a:ext>
            </a:extLst>
          </p:cNvPr>
          <p:cNvGraphicFramePr/>
          <p:nvPr>
            <p:extLst>
              <p:ext uri="{D42A27DB-BD31-4B8C-83A1-F6EECF244321}">
                <p14:modId xmlns:p14="http://schemas.microsoft.com/office/powerpoint/2010/main" val="2364950666"/>
              </p:ext>
            </p:extLst>
          </p:nvPr>
        </p:nvGraphicFramePr>
        <p:xfrm>
          <a:off x="838200" y="2781302"/>
          <a:ext cx="10515600" cy="3479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4257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BB3E4-5016-20F6-22C3-1CD4AF0F30D1}"/>
              </a:ext>
            </a:extLst>
          </p:cNvPr>
          <p:cNvSpPr>
            <a:spLocks noGrp="1"/>
          </p:cNvSpPr>
          <p:nvPr>
            <p:ph type="title"/>
          </p:nvPr>
        </p:nvSpPr>
        <p:spPr/>
        <p:txBody>
          <a:bodyPr>
            <a:noAutofit/>
          </a:bodyPr>
          <a:lstStyle/>
          <a:p>
            <a:r>
              <a:rPr lang="en-GB" sz="3600" dirty="0"/>
              <a:t>The trends across commonly grouped themes create scope for future tailored research in these areas</a:t>
            </a:r>
          </a:p>
        </p:txBody>
      </p:sp>
      <p:sp>
        <p:nvSpPr>
          <p:cNvPr id="4" name="Rectangle 3">
            <a:extLst>
              <a:ext uri="{FF2B5EF4-FFF2-40B4-BE49-F238E27FC236}">
                <a16:creationId xmlns:a16="http://schemas.microsoft.com/office/drawing/2014/main" id="{B27E1C73-05E6-1572-68B7-2E2BB2180461}"/>
              </a:ext>
            </a:extLst>
          </p:cNvPr>
          <p:cNvSpPr/>
          <p:nvPr/>
        </p:nvSpPr>
        <p:spPr>
          <a:xfrm>
            <a:off x="838200" y="1866900"/>
            <a:ext cx="4724400" cy="876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Example 1</a:t>
            </a:r>
          </a:p>
        </p:txBody>
      </p:sp>
      <p:sp>
        <p:nvSpPr>
          <p:cNvPr id="6" name="Rectangle 5">
            <a:extLst>
              <a:ext uri="{FF2B5EF4-FFF2-40B4-BE49-F238E27FC236}">
                <a16:creationId xmlns:a16="http://schemas.microsoft.com/office/drawing/2014/main" id="{A2DC8FAD-AFAB-D285-331C-0D193EDEB302}"/>
              </a:ext>
            </a:extLst>
          </p:cNvPr>
          <p:cNvSpPr/>
          <p:nvPr/>
        </p:nvSpPr>
        <p:spPr>
          <a:xfrm>
            <a:off x="838200" y="2908300"/>
            <a:ext cx="4724400" cy="32893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Telephone calls </a:t>
            </a:r>
            <a:r>
              <a:rPr lang="en-GB" sz="2400" dirty="0">
                <a:solidFill>
                  <a:schemeClr val="tx1"/>
                </a:solidFill>
              </a:rPr>
              <a:t>and </a:t>
            </a:r>
            <a:r>
              <a:rPr lang="en-GB" sz="2400" b="1" dirty="0">
                <a:solidFill>
                  <a:schemeClr val="tx1"/>
                </a:solidFill>
              </a:rPr>
              <a:t>voice messages </a:t>
            </a:r>
            <a:r>
              <a:rPr lang="en-GB" sz="2400" dirty="0">
                <a:solidFill>
                  <a:schemeClr val="tx1"/>
                </a:solidFill>
              </a:rPr>
              <a:t>were always accompanied by facilitator-led group sessions, but not vice versa</a:t>
            </a:r>
          </a:p>
        </p:txBody>
      </p:sp>
      <p:pic>
        <p:nvPicPr>
          <p:cNvPr id="10" name="Picture 9" descr="Close-up of a person using a mobile phone">
            <a:extLst>
              <a:ext uri="{FF2B5EF4-FFF2-40B4-BE49-F238E27FC236}">
                <a16:creationId xmlns:a16="http://schemas.microsoft.com/office/drawing/2014/main" id="{A58185CF-781F-7270-A036-AF90AF2BAAF8}"/>
              </a:ext>
            </a:extLst>
          </p:cNvPr>
          <p:cNvPicPr>
            <a:picLocks noChangeAspect="1"/>
          </p:cNvPicPr>
          <p:nvPr/>
        </p:nvPicPr>
        <p:blipFill>
          <a:blip r:embed="rId2">
            <a:extLst>
              <a:ext uri="{28A0092B-C50C-407E-A947-70E740481C1C}">
                <a14:useLocalDpi xmlns:a14="http://schemas.microsoft.com/office/drawing/2010/main" val="0"/>
              </a:ext>
            </a:extLst>
          </a:blip>
          <a:srcRect l="9309" r="11142"/>
          <a:stretch/>
        </p:blipFill>
        <p:spPr>
          <a:xfrm>
            <a:off x="6184900" y="1866900"/>
            <a:ext cx="5168900" cy="4330700"/>
          </a:xfrm>
          <a:prstGeom prst="rect">
            <a:avLst/>
          </a:prstGeom>
        </p:spPr>
      </p:pic>
      <p:sp>
        <p:nvSpPr>
          <p:cNvPr id="11" name="TextBox 10">
            <a:extLst>
              <a:ext uri="{FF2B5EF4-FFF2-40B4-BE49-F238E27FC236}">
                <a16:creationId xmlns:a16="http://schemas.microsoft.com/office/drawing/2014/main" id="{FC93761B-D992-9B49-D70C-DCA91734F1ED}"/>
              </a:ext>
            </a:extLst>
          </p:cNvPr>
          <p:cNvSpPr txBox="1"/>
          <p:nvPr/>
        </p:nvSpPr>
        <p:spPr>
          <a:xfrm>
            <a:off x="0" y="6581001"/>
            <a:ext cx="3098800" cy="276999"/>
          </a:xfrm>
          <a:prstGeom prst="rect">
            <a:avLst/>
          </a:prstGeom>
          <a:noFill/>
        </p:spPr>
        <p:txBody>
          <a:bodyPr wrap="square">
            <a:spAutoFit/>
          </a:bodyPr>
          <a:lstStyle/>
          <a:p>
            <a:r>
              <a:rPr lang="en-GB" sz="1200" dirty="0">
                <a:solidFill>
                  <a:schemeClr val="tx1">
                    <a:lumMod val="50000"/>
                    <a:lumOff val="50000"/>
                  </a:schemeClr>
                </a:solidFill>
              </a:rPr>
              <a:t>www.gacd.org/our-impact/diabetes-report</a:t>
            </a:r>
          </a:p>
        </p:txBody>
      </p:sp>
    </p:spTree>
    <p:extLst>
      <p:ext uri="{BB962C8B-B14F-4D97-AF65-F5344CB8AC3E}">
        <p14:creationId xmlns:p14="http://schemas.microsoft.com/office/powerpoint/2010/main" val="701347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FD0E6-2F85-C781-50EA-08C1186D6E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23A7E1-354A-6F26-976D-A507008D978F}"/>
              </a:ext>
            </a:extLst>
          </p:cNvPr>
          <p:cNvSpPr>
            <a:spLocks noGrp="1"/>
          </p:cNvSpPr>
          <p:nvPr>
            <p:ph type="title"/>
          </p:nvPr>
        </p:nvSpPr>
        <p:spPr/>
        <p:txBody>
          <a:bodyPr>
            <a:noAutofit/>
          </a:bodyPr>
          <a:lstStyle/>
          <a:p>
            <a:r>
              <a:rPr lang="en-GB" sz="3600" dirty="0"/>
              <a:t>The trends across commonly grouped themes create scope for future tailored research in these areas</a:t>
            </a:r>
          </a:p>
        </p:txBody>
      </p:sp>
      <p:sp>
        <p:nvSpPr>
          <p:cNvPr id="4" name="Rectangle 3">
            <a:extLst>
              <a:ext uri="{FF2B5EF4-FFF2-40B4-BE49-F238E27FC236}">
                <a16:creationId xmlns:a16="http://schemas.microsoft.com/office/drawing/2014/main" id="{09B11DC4-844C-2636-55AE-402A3BC33475}"/>
              </a:ext>
            </a:extLst>
          </p:cNvPr>
          <p:cNvSpPr/>
          <p:nvPr/>
        </p:nvSpPr>
        <p:spPr>
          <a:xfrm>
            <a:off x="838200" y="1866900"/>
            <a:ext cx="4724400" cy="876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Example 2</a:t>
            </a:r>
          </a:p>
        </p:txBody>
      </p:sp>
      <p:sp>
        <p:nvSpPr>
          <p:cNvPr id="6" name="Rectangle 5">
            <a:extLst>
              <a:ext uri="{FF2B5EF4-FFF2-40B4-BE49-F238E27FC236}">
                <a16:creationId xmlns:a16="http://schemas.microsoft.com/office/drawing/2014/main" id="{92C49DB3-372C-87E6-61B6-322A7A4CB796}"/>
              </a:ext>
            </a:extLst>
          </p:cNvPr>
          <p:cNvSpPr/>
          <p:nvPr/>
        </p:nvSpPr>
        <p:spPr>
          <a:xfrm>
            <a:off x="838200" y="2908300"/>
            <a:ext cx="4724400" cy="32893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Health promotion materials </a:t>
            </a: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were always accompanied by knowledge building for service users, as were community health programmes and community mobilisation</a:t>
            </a:r>
          </a:p>
        </p:txBody>
      </p:sp>
      <p:pic>
        <p:nvPicPr>
          <p:cNvPr id="1026" name="Picture 2">
            <a:extLst>
              <a:ext uri="{FF2B5EF4-FFF2-40B4-BE49-F238E27FC236}">
                <a16:creationId xmlns:a16="http://schemas.microsoft.com/office/drawing/2014/main" id="{C997D8DF-7C74-9FD6-39A8-8CD3E3FE1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372" r="10372"/>
          <a:stretch/>
        </p:blipFill>
        <p:spPr bwMode="auto">
          <a:xfrm>
            <a:off x="6096000" y="1866900"/>
            <a:ext cx="5162280" cy="4330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DF0AB1D-7C5E-24F7-1778-F8689A292173}"/>
              </a:ext>
            </a:extLst>
          </p:cNvPr>
          <p:cNvSpPr txBox="1"/>
          <p:nvPr/>
        </p:nvSpPr>
        <p:spPr>
          <a:xfrm>
            <a:off x="0" y="6581001"/>
            <a:ext cx="3098800" cy="276999"/>
          </a:xfrm>
          <a:prstGeom prst="rect">
            <a:avLst/>
          </a:prstGeom>
          <a:noFill/>
        </p:spPr>
        <p:txBody>
          <a:bodyPr wrap="square">
            <a:spAutoFit/>
          </a:bodyPr>
          <a:lstStyle/>
          <a:p>
            <a:r>
              <a:rPr lang="en-GB" sz="1200" dirty="0">
                <a:solidFill>
                  <a:schemeClr val="tx1">
                    <a:lumMod val="50000"/>
                    <a:lumOff val="50000"/>
                  </a:schemeClr>
                </a:solidFill>
              </a:rPr>
              <a:t>www.gacd.org/our-impact/diabetes-report</a:t>
            </a:r>
          </a:p>
        </p:txBody>
      </p:sp>
    </p:spTree>
    <p:extLst>
      <p:ext uri="{BB962C8B-B14F-4D97-AF65-F5344CB8AC3E}">
        <p14:creationId xmlns:p14="http://schemas.microsoft.com/office/powerpoint/2010/main" val="41695805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7D0E0E-D92B-0379-D2A7-D45A73AFF1A3}"/>
              </a:ext>
            </a:extLst>
          </p:cNvPr>
          <p:cNvSpPr>
            <a:spLocks noGrp="1"/>
          </p:cNvSpPr>
          <p:nvPr>
            <p:ph idx="1"/>
          </p:nvPr>
        </p:nvSpPr>
        <p:spPr>
          <a:xfrm>
            <a:off x="838200" y="954294"/>
            <a:ext cx="10515600" cy="4949412"/>
          </a:xfrm>
        </p:spPr>
        <p:txBody>
          <a:bodyPr anchor="ctr">
            <a:normAutofit/>
          </a:bodyPr>
          <a:lstStyle/>
          <a:p>
            <a:pPr marL="0" indent="0" algn="ctr">
              <a:lnSpc>
                <a:spcPct val="100000"/>
              </a:lnSpc>
              <a:buNone/>
            </a:pPr>
            <a:r>
              <a:rPr lang="en-GB" sz="2400" dirty="0">
                <a:solidFill>
                  <a:schemeClr val="tx1">
                    <a:lumMod val="50000"/>
                    <a:lumOff val="50000"/>
                  </a:schemeClr>
                </a:solidFill>
              </a:rPr>
              <a:t>The following matrix should be read left to right. Pink boxes indicate that when the strategy theme in the left-hand column was used in a project, it was always paired with the strategy theme noted in the top row, but not necessarily vice versa. For example, when the strategy theme of community health programmes was employed, this was always paired with knowledge building for service users; however, the strategy theme of knowledge building for service users was not always paired with community health programmes.</a:t>
            </a:r>
          </a:p>
          <a:p>
            <a:pPr marL="0" indent="0" algn="ctr">
              <a:lnSpc>
                <a:spcPct val="100000"/>
              </a:lnSpc>
              <a:buNone/>
            </a:pPr>
            <a:endParaRPr lang="en-GB" sz="2400" dirty="0">
              <a:solidFill>
                <a:schemeClr val="tx1">
                  <a:lumMod val="50000"/>
                  <a:lumOff val="50000"/>
                </a:schemeClr>
              </a:solidFill>
            </a:endParaRPr>
          </a:p>
          <a:p>
            <a:pPr marL="0" indent="0" algn="ctr">
              <a:lnSpc>
                <a:spcPct val="100000"/>
              </a:lnSpc>
              <a:buNone/>
            </a:pPr>
            <a:r>
              <a:rPr lang="en-GB" sz="2400" dirty="0">
                <a:solidFill>
                  <a:schemeClr val="tx1">
                    <a:lumMod val="50000"/>
                    <a:lumOff val="50000"/>
                  </a:schemeClr>
                </a:solidFill>
              </a:rPr>
              <a:t>See page 57 in the report for further discussion.</a:t>
            </a:r>
          </a:p>
        </p:txBody>
      </p:sp>
    </p:spTree>
    <p:extLst>
      <p:ext uri="{BB962C8B-B14F-4D97-AF65-F5344CB8AC3E}">
        <p14:creationId xmlns:p14="http://schemas.microsoft.com/office/powerpoint/2010/main" val="1623368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04D374C-955F-F924-DECC-5A27EBFB3EF2}"/>
              </a:ext>
            </a:extLst>
          </p:cNvPr>
          <p:cNvGrpSpPr/>
          <p:nvPr/>
        </p:nvGrpSpPr>
        <p:grpSpPr>
          <a:xfrm>
            <a:off x="1073697" y="503946"/>
            <a:ext cx="10044606" cy="6354054"/>
            <a:chOff x="637908" y="0"/>
            <a:chExt cx="10841253" cy="6858000"/>
          </a:xfrm>
        </p:grpSpPr>
        <p:pic>
          <p:nvPicPr>
            <p:cNvPr id="5" name="Picture 4">
              <a:extLst>
                <a:ext uri="{FF2B5EF4-FFF2-40B4-BE49-F238E27FC236}">
                  <a16:creationId xmlns:a16="http://schemas.microsoft.com/office/drawing/2014/main" id="{A4113DDA-65F4-4519-EACA-9E1989816580}"/>
                </a:ext>
              </a:extLst>
            </p:cNvPr>
            <p:cNvPicPr>
              <a:picLocks noChangeAspect="1"/>
            </p:cNvPicPr>
            <p:nvPr/>
          </p:nvPicPr>
          <p:blipFill>
            <a:blip r:embed="rId2"/>
            <a:srcRect t="463"/>
            <a:stretch/>
          </p:blipFill>
          <p:spPr>
            <a:xfrm>
              <a:off x="637908" y="52388"/>
              <a:ext cx="5371086" cy="6805612"/>
            </a:xfrm>
            <a:prstGeom prst="rect">
              <a:avLst/>
            </a:prstGeom>
          </p:spPr>
        </p:pic>
        <p:pic>
          <p:nvPicPr>
            <p:cNvPr id="7" name="Picture 6">
              <a:extLst>
                <a:ext uri="{FF2B5EF4-FFF2-40B4-BE49-F238E27FC236}">
                  <a16:creationId xmlns:a16="http://schemas.microsoft.com/office/drawing/2014/main" id="{60E8749D-D7A5-2D6F-B1AE-F93D245B9E84}"/>
                </a:ext>
              </a:extLst>
            </p:cNvPr>
            <p:cNvPicPr>
              <a:picLocks noChangeAspect="1"/>
            </p:cNvPicPr>
            <p:nvPr/>
          </p:nvPicPr>
          <p:blipFill>
            <a:blip r:embed="rId3"/>
            <a:stretch>
              <a:fillRect/>
            </a:stretch>
          </p:blipFill>
          <p:spPr>
            <a:xfrm>
              <a:off x="6096000" y="0"/>
              <a:ext cx="5383161" cy="6858000"/>
            </a:xfrm>
            <a:prstGeom prst="rect">
              <a:avLst/>
            </a:prstGeom>
          </p:spPr>
        </p:pic>
      </p:grpSp>
      <p:sp>
        <p:nvSpPr>
          <p:cNvPr id="6" name="TextBox 5">
            <a:extLst>
              <a:ext uri="{FF2B5EF4-FFF2-40B4-BE49-F238E27FC236}">
                <a16:creationId xmlns:a16="http://schemas.microsoft.com/office/drawing/2014/main" id="{E8013208-79FA-03C8-E197-A79A99E52432}"/>
              </a:ext>
            </a:extLst>
          </p:cNvPr>
          <p:cNvSpPr txBox="1"/>
          <p:nvPr/>
        </p:nvSpPr>
        <p:spPr>
          <a:xfrm>
            <a:off x="-12850" y="101598"/>
            <a:ext cx="12204850" cy="400110"/>
          </a:xfrm>
          <a:prstGeom prst="rect">
            <a:avLst/>
          </a:prstGeom>
          <a:noFill/>
        </p:spPr>
        <p:txBody>
          <a:bodyPr wrap="square">
            <a:spAutoFit/>
          </a:bodyPr>
          <a:lstStyle/>
          <a:p>
            <a:pPr algn="ctr"/>
            <a:r>
              <a:rPr lang="en-GB" sz="2000" b="1" dirty="0"/>
              <a:t>Matrix showing which implementation strategy themes were used in combination, and by which projects</a:t>
            </a:r>
          </a:p>
        </p:txBody>
      </p:sp>
    </p:spTree>
    <p:extLst>
      <p:ext uri="{BB962C8B-B14F-4D97-AF65-F5344CB8AC3E}">
        <p14:creationId xmlns:p14="http://schemas.microsoft.com/office/powerpoint/2010/main" val="3080793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479D-FB5E-5E8C-7BA6-7586A4F090F4}"/>
              </a:ext>
            </a:extLst>
          </p:cNvPr>
          <p:cNvSpPr>
            <a:spLocks noGrp="1"/>
          </p:cNvSpPr>
          <p:nvPr>
            <p:ph type="title"/>
          </p:nvPr>
        </p:nvSpPr>
        <p:spPr/>
        <p:txBody>
          <a:bodyPr/>
          <a:lstStyle/>
          <a:p>
            <a:r>
              <a:rPr lang="en-GB" dirty="0"/>
              <a:t>8. Key findings</a:t>
            </a:r>
          </a:p>
        </p:txBody>
      </p:sp>
      <p:sp>
        <p:nvSpPr>
          <p:cNvPr id="3" name="Text Placeholder 2">
            <a:extLst>
              <a:ext uri="{FF2B5EF4-FFF2-40B4-BE49-F238E27FC236}">
                <a16:creationId xmlns:a16="http://schemas.microsoft.com/office/drawing/2014/main" id="{D33E8318-9334-E5BF-14A5-A806310836F6}"/>
              </a:ext>
            </a:extLst>
          </p:cNvPr>
          <p:cNvSpPr>
            <a:spLocks noGrp="1"/>
          </p:cNvSpPr>
          <p:nvPr>
            <p:ph type="body" idx="1"/>
          </p:nvPr>
        </p:nvSpPr>
        <p:spPr/>
        <p:txBody>
          <a:bodyPr/>
          <a:lstStyle/>
          <a:p>
            <a:r>
              <a:rPr lang="en-GB" dirty="0"/>
              <a:t>Section 8 of the report</a:t>
            </a:r>
          </a:p>
          <a:p>
            <a:r>
              <a:rPr lang="en-GB" dirty="0"/>
              <a:t>Pages 61 to 72</a:t>
            </a:r>
          </a:p>
        </p:txBody>
      </p:sp>
      <p:pic>
        <p:nvPicPr>
          <p:cNvPr id="4" name="Picture 3" descr="A logo with a black background&#10;&#10;Description automatically generated">
            <a:extLst>
              <a:ext uri="{FF2B5EF4-FFF2-40B4-BE49-F238E27FC236}">
                <a16:creationId xmlns:a16="http://schemas.microsoft.com/office/drawing/2014/main" id="{9E982630-ACA4-86E2-3C85-4E7A0A1FBA01}"/>
              </a:ext>
            </a:extLst>
          </p:cNvPr>
          <p:cNvPicPr>
            <a:picLocks noChangeAspect="1"/>
          </p:cNvPicPr>
          <p:nvPr/>
        </p:nvPicPr>
        <p:blipFill>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r="21481"/>
          <a:stretch/>
        </p:blipFill>
        <p:spPr>
          <a:xfrm>
            <a:off x="6807201" y="0"/>
            <a:ext cx="5384799" cy="6858000"/>
          </a:xfrm>
          <a:prstGeom prst="rect">
            <a:avLst/>
          </a:prstGeom>
        </p:spPr>
      </p:pic>
    </p:spTree>
    <p:extLst>
      <p:ext uri="{BB962C8B-B14F-4D97-AF65-F5344CB8AC3E}">
        <p14:creationId xmlns:p14="http://schemas.microsoft.com/office/powerpoint/2010/main" val="1778581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B4F79A-652C-0740-ED9C-B6D92040F303}"/>
              </a:ext>
            </a:extLst>
          </p:cNvPr>
          <p:cNvSpPr>
            <a:spLocks noGrp="1"/>
          </p:cNvSpPr>
          <p:nvPr>
            <p:ph type="title"/>
          </p:nvPr>
        </p:nvSpPr>
        <p:spPr>
          <a:xfrm>
            <a:off x="838200" y="365125"/>
            <a:ext cx="10314913" cy="1325563"/>
          </a:xfrm>
        </p:spPr>
        <p:txBody>
          <a:bodyPr>
            <a:normAutofit/>
          </a:bodyPr>
          <a:lstStyle/>
          <a:p>
            <a:r>
              <a:rPr lang="en-GB" dirty="0"/>
              <a:t>The worldwide burden of non-communicable diseases is increasing</a:t>
            </a:r>
          </a:p>
        </p:txBody>
      </p:sp>
      <p:grpSp>
        <p:nvGrpSpPr>
          <p:cNvPr id="7" name="Group 6">
            <a:extLst>
              <a:ext uri="{FF2B5EF4-FFF2-40B4-BE49-F238E27FC236}">
                <a16:creationId xmlns:a16="http://schemas.microsoft.com/office/drawing/2014/main" id="{A57D0434-B73F-EE14-C50F-FD898150900F}"/>
              </a:ext>
            </a:extLst>
          </p:cNvPr>
          <p:cNvGrpSpPr/>
          <p:nvPr/>
        </p:nvGrpSpPr>
        <p:grpSpPr>
          <a:xfrm>
            <a:off x="7684329" y="2493978"/>
            <a:ext cx="3669471" cy="3344513"/>
            <a:chOff x="8489561" y="2870650"/>
            <a:chExt cx="3231215" cy="2945068"/>
          </a:xfrm>
        </p:grpSpPr>
        <p:pic>
          <p:nvPicPr>
            <p:cNvPr id="8" name="Picture 7" descr="Graphical user interface, application&#10;&#10;Description automatically generated">
              <a:extLst>
                <a:ext uri="{FF2B5EF4-FFF2-40B4-BE49-F238E27FC236}">
                  <a16:creationId xmlns:a16="http://schemas.microsoft.com/office/drawing/2014/main" id="{A0B478AB-DF88-FCF7-1691-90AE724A25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48415" y="2870650"/>
              <a:ext cx="1372361" cy="1298118"/>
            </a:xfrm>
            <a:prstGeom prst="rect">
              <a:avLst/>
            </a:prstGeom>
          </p:spPr>
        </p:pic>
        <p:pic>
          <p:nvPicPr>
            <p:cNvPr id="9" name="Picture 8" descr="A picture containing window&#10;&#10;Description automatically generated">
              <a:extLst>
                <a:ext uri="{FF2B5EF4-FFF2-40B4-BE49-F238E27FC236}">
                  <a16:creationId xmlns:a16="http://schemas.microsoft.com/office/drawing/2014/main" id="{1DBE3D05-43F3-8DD3-6954-5F4432418EC7}"/>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8489563" y="3536519"/>
              <a:ext cx="2279199" cy="2279199"/>
            </a:xfrm>
            <a:prstGeom prst="rect">
              <a:avLst/>
            </a:prstGeom>
          </p:spPr>
        </p:pic>
        <p:sp>
          <p:nvSpPr>
            <p:cNvPr id="10" name="Rectangle 9">
              <a:extLst>
                <a:ext uri="{FF2B5EF4-FFF2-40B4-BE49-F238E27FC236}">
                  <a16:creationId xmlns:a16="http://schemas.microsoft.com/office/drawing/2014/main" id="{89CC8DC9-4FE1-B0F4-28F4-93C814211053}"/>
                </a:ext>
              </a:extLst>
            </p:cNvPr>
            <p:cNvSpPr/>
            <p:nvPr/>
          </p:nvSpPr>
          <p:spPr>
            <a:xfrm>
              <a:off x="8489561" y="3536519"/>
              <a:ext cx="1858854" cy="2279199"/>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Text&#10;&#10;Description automatically generated with medium confidence">
              <a:extLst>
                <a:ext uri="{FF2B5EF4-FFF2-40B4-BE49-F238E27FC236}">
                  <a16:creationId xmlns:a16="http://schemas.microsoft.com/office/drawing/2014/main" id="{11368E98-B785-B961-3A3F-D10708B387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4573" y="4413098"/>
              <a:ext cx="889176" cy="526039"/>
            </a:xfrm>
            <a:prstGeom prst="rect">
              <a:avLst/>
            </a:prstGeom>
          </p:spPr>
        </p:pic>
      </p:grpSp>
      <p:pic>
        <p:nvPicPr>
          <p:cNvPr id="12" name="Picture 2" descr="Death | The Economist">
            <a:extLst>
              <a:ext uri="{FF2B5EF4-FFF2-40B4-BE49-F238E27FC236}">
                <a16:creationId xmlns:a16="http://schemas.microsoft.com/office/drawing/2014/main" id="{CE5F681F-67DA-4631-6740-F599B62DD122}"/>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tretch>
            <a:fillRect/>
          </a:stretch>
        </p:blipFill>
        <p:spPr bwMode="auto">
          <a:xfrm>
            <a:off x="838200" y="2170316"/>
            <a:ext cx="6454197" cy="3991839"/>
          </a:xfrm>
          <a:prstGeom prst="rect">
            <a:avLst/>
          </a:prstGeom>
          <a:ln>
            <a:solidFill>
              <a:schemeClr val="bg2">
                <a:lumMod val="9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2012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0F4391-7AE6-4F51-2D88-83C12FAAF79B}"/>
              </a:ext>
            </a:extLst>
          </p:cNvPr>
          <p:cNvSpPr>
            <a:spLocks noGrp="1"/>
          </p:cNvSpPr>
          <p:nvPr>
            <p:ph type="title"/>
          </p:nvPr>
        </p:nvSpPr>
        <p:spPr>
          <a:noFill/>
        </p:spPr>
        <p:txBody>
          <a:bodyPr/>
          <a:lstStyle/>
          <a:p>
            <a:r>
              <a:rPr lang="en-GB" dirty="0"/>
              <a:t>Summary of measures</a:t>
            </a:r>
          </a:p>
        </p:txBody>
      </p:sp>
      <p:pic>
        <p:nvPicPr>
          <p:cNvPr id="3" name="Picture 2">
            <a:extLst>
              <a:ext uri="{FF2B5EF4-FFF2-40B4-BE49-F238E27FC236}">
                <a16:creationId xmlns:a16="http://schemas.microsoft.com/office/drawing/2014/main" id="{565D0061-A6E9-B1B3-3454-79C3D8BD7783}"/>
              </a:ext>
            </a:extLst>
          </p:cNvPr>
          <p:cNvPicPr>
            <a:picLocks noChangeAspect="1"/>
          </p:cNvPicPr>
          <p:nvPr/>
        </p:nvPicPr>
        <p:blipFill>
          <a:blip r:embed="rId2"/>
          <a:stretch>
            <a:fillRect/>
          </a:stretch>
        </p:blipFill>
        <p:spPr>
          <a:xfrm>
            <a:off x="7302674" y="0"/>
            <a:ext cx="4889326" cy="6853723"/>
          </a:xfrm>
          <a:prstGeom prst="rect">
            <a:avLst/>
          </a:prstGeom>
        </p:spPr>
      </p:pic>
      <p:sp>
        <p:nvSpPr>
          <p:cNvPr id="4" name="Rectangle 3">
            <a:extLst>
              <a:ext uri="{FF2B5EF4-FFF2-40B4-BE49-F238E27FC236}">
                <a16:creationId xmlns:a16="http://schemas.microsoft.com/office/drawing/2014/main" id="{347E22BC-47B2-FF36-937A-A60CD65F1DAC}"/>
              </a:ext>
            </a:extLst>
          </p:cNvPr>
          <p:cNvSpPr/>
          <p:nvPr/>
        </p:nvSpPr>
        <p:spPr>
          <a:xfrm>
            <a:off x="7302674" y="0"/>
            <a:ext cx="3018773"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a:extLst>
              <a:ext uri="{FF2B5EF4-FFF2-40B4-BE49-F238E27FC236}">
                <a16:creationId xmlns:a16="http://schemas.microsoft.com/office/drawing/2014/main" id="{D92C123E-7F7F-A83A-3B55-A9E65BD1E0D5}"/>
              </a:ext>
            </a:extLst>
          </p:cNvPr>
          <p:cNvSpPr>
            <a:spLocks noGrp="1"/>
          </p:cNvSpPr>
          <p:nvPr>
            <p:ph idx="1"/>
          </p:nvPr>
        </p:nvSpPr>
        <p:spPr>
          <a:xfrm>
            <a:off x="838199" y="1825625"/>
            <a:ext cx="7065723" cy="4351338"/>
          </a:xfrm>
        </p:spPr>
        <p:txBody>
          <a:bodyPr anchor="ctr">
            <a:normAutofit/>
          </a:bodyPr>
          <a:lstStyle/>
          <a:p>
            <a:r>
              <a:rPr lang="en-GB" dirty="0"/>
              <a:t>Clinical effectiveness outcomes were the most common measures across all projects, followed by system level outcomes.</a:t>
            </a:r>
          </a:p>
          <a:p>
            <a:r>
              <a:rPr lang="en-GB" dirty="0"/>
              <a:t>Social determinants of health were measured by three projects.</a:t>
            </a:r>
          </a:p>
          <a:p>
            <a:r>
              <a:rPr lang="en-GB" dirty="0"/>
              <a:t>Implementation outcomes reported using the Proctor et al. 2011 framework varied across projects.</a:t>
            </a:r>
          </a:p>
        </p:txBody>
      </p:sp>
    </p:spTree>
    <p:extLst>
      <p:ext uri="{BB962C8B-B14F-4D97-AF65-F5344CB8AC3E}">
        <p14:creationId xmlns:p14="http://schemas.microsoft.com/office/powerpoint/2010/main" val="19417831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22594-4759-D4DC-C466-DA0C10F49537}"/>
              </a:ext>
            </a:extLst>
          </p:cNvPr>
          <p:cNvSpPr>
            <a:spLocks noGrp="1"/>
          </p:cNvSpPr>
          <p:nvPr>
            <p:ph type="title"/>
          </p:nvPr>
        </p:nvSpPr>
        <p:spPr/>
        <p:txBody>
          <a:bodyPr>
            <a:noAutofit/>
          </a:bodyPr>
          <a:lstStyle/>
          <a:p>
            <a:r>
              <a:rPr lang="en-GB" sz="3500" dirty="0"/>
              <a:t>Project teams were asked to provide concise summaries of their work’s contribution to implementation science</a:t>
            </a:r>
          </a:p>
        </p:txBody>
      </p:sp>
      <p:sp>
        <p:nvSpPr>
          <p:cNvPr id="3" name="Content Placeholder 2">
            <a:extLst>
              <a:ext uri="{FF2B5EF4-FFF2-40B4-BE49-F238E27FC236}">
                <a16:creationId xmlns:a16="http://schemas.microsoft.com/office/drawing/2014/main" id="{9E4DA1BE-48E7-84AC-25E9-A409CD85BC94}"/>
              </a:ext>
            </a:extLst>
          </p:cNvPr>
          <p:cNvSpPr>
            <a:spLocks noGrp="1"/>
          </p:cNvSpPr>
          <p:nvPr>
            <p:ph idx="1"/>
          </p:nvPr>
        </p:nvSpPr>
        <p:spPr>
          <a:xfrm>
            <a:off x="838200" y="1825625"/>
            <a:ext cx="6001012" cy="4351338"/>
          </a:xfrm>
        </p:spPr>
        <p:txBody>
          <a:bodyPr anchor="ctr">
            <a:normAutofit/>
          </a:bodyPr>
          <a:lstStyle/>
          <a:p>
            <a:r>
              <a:rPr lang="en-GB" sz="2400" b="1" dirty="0">
                <a:solidFill>
                  <a:schemeClr val="accent1"/>
                </a:solidFill>
              </a:rPr>
              <a:t>Overarching messages: </a:t>
            </a:r>
            <a:r>
              <a:rPr lang="en-GB" sz="2400" dirty="0"/>
              <a:t>The importance of low-cost, accessible initiatives (screening, training, education, group medical visits) and the need to deeply assess contextual factors.</a:t>
            </a:r>
          </a:p>
          <a:p>
            <a:endParaRPr lang="en-GB" sz="2400" dirty="0"/>
          </a:p>
          <a:p>
            <a:r>
              <a:rPr lang="en-GB" sz="2400" b="1" dirty="0">
                <a:solidFill>
                  <a:schemeClr val="accent1"/>
                </a:solidFill>
              </a:rPr>
              <a:t>Accessibility: </a:t>
            </a:r>
            <a:r>
              <a:rPr lang="en-GB" sz="2400" dirty="0"/>
              <a:t>Taking interventions into communities and integrating with them was crucial.</a:t>
            </a:r>
          </a:p>
        </p:txBody>
      </p:sp>
      <p:sp>
        <p:nvSpPr>
          <p:cNvPr id="7" name="Teardrop 6">
            <a:extLst>
              <a:ext uri="{FF2B5EF4-FFF2-40B4-BE49-F238E27FC236}">
                <a16:creationId xmlns:a16="http://schemas.microsoft.com/office/drawing/2014/main" id="{B02AEDC3-656E-DC0B-717F-57973F5E0B95}"/>
              </a:ext>
            </a:extLst>
          </p:cNvPr>
          <p:cNvSpPr/>
          <p:nvPr/>
        </p:nvSpPr>
        <p:spPr>
          <a:xfrm>
            <a:off x="7248651" y="2094038"/>
            <a:ext cx="4105149" cy="4105149"/>
          </a:xfrm>
          <a:prstGeom prst="teardrop">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‘Big picture messages’ (1)</a:t>
            </a:r>
            <a:endParaRPr lang="en-GB" sz="3200" dirty="0"/>
          </a:p>
        </p:txBody>
      </p:sp>
    </p:spTree>
    <p:extLst>
      <p:ext uri="{BB962C8B-B14F-4D97-AF65-F5344CB8AC3E}">
        <p14:creationId xmlns:p14="http://schemas.microsoft.com/office/powerpoint/2010/main" val="30787158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22594-4759-D4DC-C466-DA0C10F49537}"/>
              </a:ext>
            </a:extLst>
          </p:cNvPr>
          <p:cNvSpPr>
            <a:spLocks noGrp="1"/>
          </p:cNvSpPr>
          <p:nvPr>
            <p:ph type="title"/>
          </p:nvPr>
        </p:nvSpPr>
        <p:spPr/>
        <p:txBody>
          <a:bodyPr>
            <a:noAutofit/>
          </a:bodyPr>
          <a:lstStyle/>
          <a:p>
            <a:r>
              <a:rPr lang="en-GB" sz="3500" dirty="0"/>
              <a:t>Project teams were asked to provide concise summaries of their work’s contribution to implementation science</a:t>
            </a:r>
          </a:p>
        </p:txBody>
      </p:sp>
      <p:sp>
        <p:nvSpPr>
          <p:cNvPr id="3" name="Content Placeholder 2">
            <a:extLst>
              <a:ext uri="{FF2B5EF4-FFF2-40B4-BE49-F238E27FC236}">
                <a16:creationId xmlns:a16="http://schemas.microsoft.com/office/drawing/2014/main" id="{9E4DA1BE-48E7-84AC-25E9-A409CD85BC94}"/>
              </a:ext>
            </a:extLst>
          </p:cNvPr>
          <p:cNvSpPr>
            <a:spLocks noGrp="1"/>
          </p:cNvSpPr>
          <p:nvPr>
            <p:ph idx="1"/>
          </p:nvPr>
        </p:nvSpPr>
        <p:spPr>
          <a:xfrm>
            <a:off x="838200" y="1825625"/>
            <a:ext cx="6001012" cy="4351338"/>
          </a:xfrm>
        </p:spPr>
        <p:txBody>
          <a:bodyPr anchor="ctr">
            <a:normAutofit/>
          </a:bodyPr>
          <a:lstStyle/>
          <a:p>
            <a:r>
              <a:rPr lang="en-GB" sz="2400" b="1" dirty="0">
                <a:solidFill>
                  <a:schemeClr val="accent1"/>
                </a:solidFill>
              </a:rPr>
              <a:t>Low-intensity training: </a:t>
            </a:r>
            <a:r>
              <a:rPr lang="en-GB" sz="2400" dirty="0"/>
              <a:t>Smaller-scale successes highlight the potential of low-intensity training for healthcare professionals, though further research is needed to assess cost-efficiency and impact.</a:t>
            </a:r>
          </a:p>
          <a:p>
            <a:endParaRPr lang="en-GB" sz="1400" dirty="0"/>
          </a:p>
          <a:p>
            <a:r>
              <a:rPr lang="en-GB" sz="2400" b="1" dirty="0">
                <a:solidFill>
                  <a:schemeClr val="accent1"/>
                </a:solidFill>
              </a:rPr>
              <a:t>Other themes: </a:t>
            </a:r>
            <a:r>
              <a:rPr lang="en-GB" sz="2400" dirty="0"/>
              <a:t>Improving data transparency through electronic collection and sharing and the use of m-Health as supplementary tools were less common but still noteworthy.</a:t>
            </a:r>
          </a:p>
        </p:txBody>
      </p:sp>
      <p:sp>
        <p:nvSpPr>
          <p:cNvPr id="4" name="Teardrop 3">
            <a:extLst>
              <a:ext uri="{FF2B5EF4-FFF2-40B4-BE49-F238E27FC236}">
                <a16:creationId xmlns:a16="http://schemas.microsoft.com/office/drawing/2014/main" id="{1194C8DB-6CEC-4DC8-1F96-5338401D99AA}"/>
              </a:ext>
            </a:extLst>
          </p:cNvPr>
          <p:cNvSpPr/>
          <p:nvPr/>
        </p:nvSpPr>
        <p:spPr>
          <a:xfrm>
            <a:off x="7248651" y="2094038"/>
            <a:ext cx="4105149" cy="4105149"/>
          </a:xfrm>
          <a:prstGeom prst="teardrop">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‘Big picture messages’ (2)</a:t>
            </a:r>
            <a:endParaRPr lang="en-GB" sz="3200" dirty="0"/>
          </a:p>
        </p:txBody>
      </p:sp>
    </p:spTree>
    <p:extLst>
      <p:ext uri="{BB962C8B-B14F-4D97-AF65-F5344CB8AC3E}">
        <p14:creationId xmlns:p14="http://schemas.microsoft.com/office/powerpoint/2010/main" val="4179776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479D-FB5E-5E8C-7BA6-7586A4F090F4}"/>
              </a:ext>
            </a:extLst>
          </p:cNvPr>
          <p:cNvSpPr>
            <a:spLocks noGrp="1"/>
          </p:cNvSpPr>
          <p:nvPr>
            <p:ph type="title"/>
          </p:nvPr>
        </p:nvSpPr>
        <p:spPr/>
        <p:txBody>
          <a:bodyPr/>
          <a:lstStyle/>
          <a:p>
            <a:r>
              <a:rPr lang="en-GB" dirty="0"/>
              <a:t>9. Impact</a:t>
            </a:r>
          </a:p>
        </p:txBody>
      </p:sp>
      <p:sp>
        <p:nvSpPr>
          <p:cNvPr id="3" name="Text Placeholder 2">
            <a:extLst>
              <a:ext uri="{FF2B5EF4-FFF2-40B4-BE49-F238E27FC236}">
                <a16:creationId xmlns:a16="http://schemas.microsoft.com/office/drawing/2014/main" id="{D33E8318-9334-E5BF-14A5-A806310836F6}"/>
              </a:ext>
            </a:extLst>
          </p:cNvPr>
          <p:cNvSpPr>
            <a:spLocks noGrp="1"/>
          </p:cNvSpPr>
          <p:nvPr>
            <p:ph type="body" idx="1"/>
          </p:nvPr>
        </p:nvSpPr>
        <p:spPr/>
        <p:txBody>
          <a:bodyPr/>
          <a:lstStyle/>
          <a:p>
            <a:r>
              <a:rPr lang="en-GB" dirty="0"/>
              <a:t>Section 9 of the report</a:t>
            </a:r>
          </a:p>
          <a:p>
            <a:r>
              <a:rPr lang="en-GB" dirty="0"/>
              <a:t>Pages 73 to 83</a:t>
            </a:r>
          </a:p>
        </p:txBody>
      </p:sp>
      <p:pic>
        <p:nvPicPr>
          <p:cNvPr id="4" name="Picture 3" descr="A logo with a black background&#10;&#10;Description automatically generated">
            <a:extLst>
              <a:ext uri="{FF2B5EF4-FFF2-40B4-BE49-F238E27FC236}">
                <a16:creationId xmlns:a16="http://schemas.microsoft.com/office/drawing/2014/main" id="{BB8FE68D-5BE5-CC45-4149-1C9A61FFEDA1}"/>
              </a:ext>
            </a:extLst>
          </p:cNvPr>
          <p:cNvPicPr>
            <a:picLocks noChangeAspect="1"/>
          </p:cNvPicPr>
          <p:nvPr/>
        </p:nvPicPr>
        <p:blipFill>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r="21481"/>
          <a:stretch/>
        </p:blipFill>
        <p:spPr>
          <a:xfrm>
            <a:off x="6807201" y="0"/>
            <a:ext cx="5384799" cy="6858000"/>
          </a:xfrm>
          <a:prstGeom prst="rect">
            <a:avLst/>
          </a:prstGeom>
        </p:spPr>
      </p:pic>
    </p:spTree>
    <p:extLst>
      <p:ext uri="{BB962C8B-B14F-4D97-AF65-F5344CB8AC3E}">
        <p14:creationId xmlns:p14="http://schemas.microsoft.com/office/powerpoint/2010/main" val="3582474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0F4391-7AE6-4F51-2D88-83C12FAAF79B}"/>
              </a:ext>
            </a:extLst>
          </p:cNvPr>
          <p:cNvSpPr>
            <a:spLocks noGrp="1"/>
          </p:cNvSpPr>
          <p:nvPr>
            <p:ph type="title"/>
          </p:nvPr>
        </p:nvSpPr>
        <p:spPr>
          <a:xfrm>
            <a:off x="838200" y="365125"/>
            <a:ext cx="10515600" cy="1325563"/>
          </a:xfrm>
        </p:spPr>
        <p:txBody>
          <a:bodyPr>
            <a:normAutofit/>
          </a:bodyPr>
          <a:lstStyle/>
          <a:p>
            <a:r>
              <a:rPr lang="en-GB" dirty="0"/>
              <a:t>Twelve projects reported impact</a:t>
            </a:r>
          </a:p>
        </p:txBody>
      </p:sp>
      <p:sp>
        <p:nvSpPr>
          <p:cNvPr id="6" name="Content Placeholder 5">
            <a:extLst>
              <a:ext uri="{FF2B5EF4-FFF2-40B4-BE49-F238E27FC236}">
                <a16:creationId xmlns:a16="http://schemas.microsoft.com/office/drawing/2014/main" id="{D92C123E-7F7F-A83A-3B55-A9E65BD1E0D5}"/>
              </a:ext>
            </a:extLst>
          </p:cNvPr>
          <p:cNvSpPr>
            <a:spLocks noGrp="1"/>
          </p:cNvSpPr>
          <p:nvPr>
            <p:ph idx="1"/>
          </p:nvPr>
        </p:nvSpPr>
        <p:spPr>
          <a:xfrm>
            <a:off x="838200" y="1825625"/>
            <a:ext cx="10515600" cy="773196"/>
          </a:xfrm>
        </p:spPr>
        <p:txBody>
          <a:bodyPr anchor="t">
            <a:normAutofit/>
          </a:bodyPr>
          <a:lstStyle/>
          <a:p>
            <a:pPr marL="0" indent="0">
              <a:buNone/>
            </a:pPr>
            <a:r>
              <a:rPr lang="en-GB" dirty="0"/>
              <a:t>The most common themes of impact were:</a:t>
            </a:r>
          </a:p>
        </p:txBody>
      </p:sp>
      <p:sp>
        <p:nvSpPr>
          <p:cNvPr id="8" name="Rectangle: Rounded Corners 7">
            <a:extLst>
              <a:ext uri="{FF2B5EF4-FFF2-40B4-BE49-F238E27FC236}">
                <a16:creationId xmlns:a16="http://schemas.microsoft.com/office/drawing/2014/main" id="{25E3372D-55E1-8D12-5DC0-BB6EA839F749}"/>
              </a:ext>
            </a:extLst>
          </p:cNvPr>
          <p:cNvSpPr/>
          <p:nvPr/>
        </p:nvSpPr>
        <p:spPr>
          <a:xfrm>
            <a:off x="838200" y="4138863"/>
            <a:ext cx="3240000" cy="2021305"/>
          </a:xfrm>
          <a:prstGeom prst="roundRect">
            <a:avLst>
              <a:gd name="adj" fmla="val 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85000"/>
                    <a:lumOff val="15000"/>
                  </a:schemeClr>
                </a:solidFill>
              </a:rPr>
              <a:t>Strengthened national health systems to respond to the burden of diabetes</a:t>
            </a:r>
          </a:p>
        </p:txBody>
      </p:sp>
      <p:sp>
        <p:nvSpPr>
          <p:cNvPr id="9" name="Rectangle: Rounded Corners 8">
            <a:extLst>
              <a:ext uri="{FF2B5EF4-FFF2-40B4-BE49-F238E27FC236}">
                <a16:creationId xmlns:a16="http://schemas.microsoft.com/office/drawing/2014/main" id="{0A9D7BDB-9D39-D4CB-A78D-EEED9FCD8CCE}"/>
              </a:ext>
            </a:extLst>
          </p:cNvPr>
          <p:cNvSpPr/>
          <p:nvPr/>
        </p:nvSpPr>
        <p:spPr>
          <a:xfrm>
            <a:off x="4476000" y="4138862"/>
            <a:ext cx="3240000" cy="2021305"/>
          </a:xfrm>
          <a:prstGeom prst="roundRect">
            <a:avLst>
              <a:gd name="adj" fmla="val 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85000"/>
                    <a:lumOff val="15000"/>
                  </a:schemeClr>
                </a:solidFill>
              </a:rPr>
              <a:t>Influence on national health programmes, strategies or guidelines</a:t>
            </a:r>
          </a:p>
        </p:txBody>
      </p:sp>
      <p:sp>
        <p:nvSpPr>
          <p:cNvPr id="12" name="Rectangle: Rounded Corners 11">
            <a:extLst>
              <a:ext uri="{FF2B5EF4-FFF2-40B4-BE49-F238E27FC236}">
                <a16:creationId xmlns:a16="http://schemas.microsoft.com/office/drawing/2014/main" id="{8A2D4317-D893-33CD-286B-29B41D271B58}"/>
              </a:ext>
            </a:extLst>
          </p:cNvPr>
          <p:cNvSpPr/>
          <p:nvPr/>
        </p:nvSpPr>
        <p:spPr>
          <a:xfrm>
            <a:off x="8113800" y="4138862"/>
            <a:ext cx="3240000" cy="2021305"/>
          </a:xfrm>
          <a:prstGeom prst="roundRect">
            <a:avLst>
              <a:gd name="adj" fmla="val 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85000"/>
                    <a:lumOff val="15000"/>
                  </a:schemeClr>
                </a:solidFill>
              </a:rPr>
              <a:t>Programme scale up</a:t>
            </a:r>
          </a:p>
        </p:txBody>
      </p:sp>
      <p:pic>
        <p:nvPicPr>
          <p:cNvPr id="15" name="Graphic 14" descr="Body builder with solid fill">
            <a:extLst>
              <a:ext uri="{FF2B5EF4-FFF2-40B4-BE49-F238E27FC236}">
                <a16:creationId xmlns:a16="http://schemas.microsoft.com/office/drawing/2014/main" id="{9792B706-DFAF-6905-968E-C5D90E6073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8200" y="2648841"/>
            <a:ext cx="1440000" cy="1440000"/>
          </a:xfrm>
          <a:prstGeom prst="rect">
            <a:avLst/>
          </a:prstGeom>
        </p:spPr>
      </p:pic>
      <p:pic>
        <p:nvPicPr>
          <p:cNvPr id="17" name="Graphic 16" descr="Upstairs with solid fill">
            <a:extLst>
              <a:ext uri="{FF2B5EF4-FFF2-40B4-BE49-F238E27FC236}">
                <a16:creationId xmlns:a16="http://schemas.microsoft.com/office/drawing/2014/main" id="{D2852991-1828-0D1A-1DFB-175EBB8CEE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3800" y="2646946"/>
            <a:ext cx="1440000" cy="1440000"/>
          </a:xfrm>
          <a:prstGeom prst="rect">
            <a:avLst/>
          </a:prstGeom>
        </p:spPr>
      </p:pic>
      <p:pic>
        <p:nvPicPr>
          <p:cNvPr id="19" name="Graphic 18" descr="Gavel with solid fill">
            <a:extLst>
              <a:ext uri="{FF2B5EF4-FFF2-40B4-BE49-F238E27FC236}">
                <a16:creationId xmlns:a16="http://schemas.microsoft.com/office/drawing/2014/main" id="{02D58035-EE4C-F070-8C29-A386C79F9B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76000" y="2648841"/>
            <a:ext cx="1440000" cy="1440000"/>
          </a:xfrm>
          <a:prstGeom prst="rect">
            <a:avLst/>
          </a:prstGeom>
        </p:spPr>
      </p:pic>
    </p:spTree>
    <p:extLst>
      <p:ext uri="{BB962C8B-B14F-4D97-AF65-F5344CB8AC3E}">
        <p14:creationId xmlns:p14="http://schemas.microsoft.com/office/powerpoint/2010/main" val="10676777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4DE112-9111-F315-7C58-F64C718D0214}"/>
              </a:ext>
            </a:extLst>
          </p:cNvPr>
          <p:cNvPicPr>
            <a:picLocks noChangeAspect="1"/>
          </p:cNvPicPr>
          <p:nvPr/>
        </p:nvPicPr>
        <p:blipFill>
          <a:blip r:embed="rId2"/>
          <a:stretch>
            <a:fillRect/>
          </a:stretch>
        </p:blipFill>
        <p:spPr>
          <a:xfrm>
            <a:off x="2866070" y="0"/>
            <a:ext cx="9325930" cy="6858000"/>
          </a:xfrm>
          <a:prstGeom prst="rect">
            <a:avLst/>
          </a:prstGeom>
        </p:spPr>
      </p:pic>
      <p:sp>
        <p:nvSpPr>
          <p:cNvPr id="6" name="TextBox 5">
            <a:extLst>
              <a:ext uri="{FF2B5EF4-FFF2-40B4-BE49-F238E27FC236}">
                <a16:creationId xmlns:a16="http://schemas.microsoft.com/office/drawing/2014/main" id="{1BB3B6BB-11D6-1A88-639B-7179D6ED071D}"/>
              </a:ext>
            </a:extLst>
          </p:cNvPr>
          <p:cNvSpPr txBox="1"/>
          <p:nvPr/>
        </p:nvSpPr>
        <p:spPr>
          <a:xfrm>
            <a:off x="119743" y="1208705"/>
            <a:ext cx="2746327" cy="1200329"/>
          </a:xfrm>
          <a:prstGeom prst="rect">
            <a:avLst/>
          </a:prstGeom>
          <a:noFill/>
        </p:spPr>
        <p:txBody>
          <a:bodyPr wrap="square">
            <a:spAutoFit/>
          </a:bodyPr>
          <a:lstStyle/>
          <a:p>
            <a:r>
              <a:rPr lang="en-GB" sz="2400" b="1" dirty="0"/>
              <a:t>Types of impact reported by the 14 diabetes projects</a:t>
            </a:r>
          </a:p>
        </p:txBody>
      </p:sp>
    </p:spTree>
    <p:extLst>
      <p:ext uri="{BB962C8B-B14F-4D97-AF65-F5344CB8AC3E}">
        <p14:creationId xmlns:p14="http://schemas.microsoft.com/office/powerpoint/2010/main" val="1251882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92C123E-7F7F-A83A-3B55-A9E65BD1E0D5}"/>
              </a:ext>
            </a:extLst>
          </p:cNvPr>
          <p:cNvSpPr>
            <a:spLocks noGrp="1"/>
          </p:cNvSpPr>
          <p:nvPr>
            <p:ph idx="1"/>
          </p:nvPr>
        </p:nvSpPr>
        <p:spPr>
          <a:xfrm>
            <a:off x="838200" y="1825625"/>
            <a:ext cx="6007768" cy="4351338"/>
          </a:xfrm>
        </p:spPr>
        <p:txBody>
          <a:bodyPr anchor="ctr">
            <a:normAutofit fontScale="85000" lnSpcReduction="10000"/>
          </a:bodyPr>
          <a:lstStyle/>
          <a:p>
            <a:pPr>
              <a:lnSpc>
                <a:spcPct val="100000"/>
              </a:lnSpc>
              <a:spcBef>
                <a:spcPts val="0"/>
              </a:spcBef>
              <a:spcAft>
                <a:spcPts val="1800"/>
              </a:spcAft>
            </a:pPr>
            <a:r>
              <a:rPr lang="en-GB" dirty="0"/>
              <a:t>Data sharing and collaboration across the GACD encompasses the GACD Research Network, working groups, international partnerships, and in-person meetings.</a:t>
            </a:r>
          </a:p>
          <a:p>
            <a:pPr>
              <a:lnSpc>
                <a:spcPct val="100000"/>
              </a:lnSpc>
              <a:spcBef>
                <a:spcPts val="0"/>
              </a:spcBef>
              <a:spcAft>
                <a:spcPts val="1800"/>
              </a:spcAft>
            </a:pPr>
            <a:r>
              <a:rPr lang="en-GB" dirty="0"/>
              <a:t>Research capacity is developed through activities ranging from workshops to an e-Hubs to training programmes.</a:t>
            </a:r>
          </a:p>
          <a:p>
            <a:pPr>
              <a:lnSpc>
                <a:spcPct val="100000"/>
              </a:lnSpc>
              <a:spcBef>
                <a:spcPts val="0"/>
              </a:spcBef>
              <a:spcAft>
                <a:spcPts val="1800"/>
              </a:spcAft>
            </a:pPr>
            <a:r>
              <a:rPr lang="en-GB" dirty="0"/>
              <a:t>The GACD publications portal showcases all outputs produced from the GACD Diabetes Research Programme.</a:t>
            </a:r>
          </a:p>
        </p:txBody>
      </p:sp>
      <p:sp>
        <p:nvSpPr>
          <p:cNvPr id="5" name="Title 4">
            <a:extLst>
              <a:ext uri="{FF2B5EF4-FFF2-40B4-BE49-F238E27FC236}">
                <a16:creationId xmlns:a16="http://schemas.microsoft.com/office/drawing/2014/main" id="{730F4391-7AE6-4F51-2D88-83C12FAAF79B}"/>
              </a:ext>
            </a:extLst>
          </p:cNvPr>
          <p:cNvSpPr>
            <a:spLocks noGrp="1"/>
          </p:cNvSpPr>
          <p:nvPr>
            <p:ph type="title"/>
          </p:nvPr>
        </p:nvSpPr>
        <p:spPr/>
        <p:txBody>
          <a:bodyPr/>
          <a:lstStyle/>
          <a:p>
            <a:r>
              <a:rPr lang="en-GB" dirty="0"/>
              <a:t>Data sharing and collaboration</a:t>
            </a:r>
          </a:p>
        </p:txBody>
      </p:sp>
      <p:sp>
        <p:nvSpPr>
          <p:cNvPr id="2" name="Teardrop 1">
            <a:extLst>
              <a:ext uri="{FF2B5EF4-FFF2-40B4-BE49-F238E27FC236}">
                <a16:creationId xmlns:a16="http://schemas.microsoft.com/office/drawing/2014/main" id="{E0A32DEA-DA8E-41E5-60C4-9D2A3D67E80F}"/>
              </a:ext>
            </a:extLst>
          </p:cNvPr>
          <p:cNvSpPr/>
          <p:nvPr/>
        </p:nvSpPr>
        <p:spPr>
          <a:xfrm>
            <a:off x="7248651" y="2094038"/>
            <a:ext cx="4105149" cy="4105149"/>
          </a:xfrm>
          <a:prstGeom prst="teardrop">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A unique strength of GACD projects is their collective action on NCDs through collaboration</a:t>
            </a:r>
          </a:p>
        </p:txBody>
      </p:sp>
    </p:spTree>
    <p:extLst>
      <p:ext uri="{BB962C8B-B14F-4D97-AF65-F5344CB8AC3E}">
        <p14:creationId xmlns:p14="http://schemas.microsoft.com/office/powerpoint/2010/main" val="14062205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624F4-6539-F163-6BEB-1173A7779D0E}"/>
              </a:ext>
            </a:extLst>
          </p:cNvPr>
          <p:cNvPicPr>
            <a:picLocks noChangeAspect="1"/>
          </p:cNvPicPr>
          <p:nvPr/>
        </p:nvPicPr>
        <p:blipFill>
          <a:blip r:embed="rId2"/>
          <a:stretch>
            <a:fillRect/>
          </a:stretch>
        </p:blipFill>
        <p:spPr>
          <a:xfrm>
            <a:off x="0" y="1030339"/>
            <a:ext cx="12192000" cy="5232749"/>
          </a:xfrm>
          <a:prstGeom prst="rect">
            <a:avLst/>
          </a:prstGeom>
        </p:spPr>
      </p:pic>
      <p:sp>
        <p:nvSpPr>
          <p:cNvPr id="6" name="TextBox 5">
            <a:extLst>
              <a:ext uri="{FF2B5EF4-FFF2-40B4-BE49-F238E27FC236}">
                <a16:creationId xmlns:a16="http://schemas.microsoft.com/office/drawing/2014/main" id="{54E44D44-8044-1817-8ADD-7EF63BA85AC9}"/>
              </a:ext>
            </a:extLst>
          </p:cNvPr>
          <p:cNvSpPr txBox="1"/>
          <p:nvPr/>
        </p:nvSpPr>
        <p:spPr>
          <a:xfrm>
            <a:off x="0" y="364079"/>
            <a:ext cx="12192000" cy="461665"/>
          </a:xfrm>
          <a:prstGeom prst="rect">
            <a:avLst/>
          </a:prstGeom>
          <a:noFill/>
        </p:spPr>
        <p:txBody>
          <a:bodyPr wrap="square">
            <a:spAutoFit/>
          </a:bodyPr>
          <a:lstStyle/>
          <a:p>
            <a:pPr algn="ctr"/>
            <a:r>
              <a:rPr lang="en-GB" sz="2400" b="1" dirty="0"/>
              <a:t>Contributions to GACD inter-project working groups by the 14 diabetes projects</a:t>
            </a:r>
          </a:p>
        </p:txBody>
      </p:sp>
    </p:spTree>
    <p:extLst>
      <p:ext uri="{BB962C8B-B14F-4D97-AF65-F5344CB8AC3E}">
        <p14:creationId xmlns:p14="http://schemas.microsoft.com/office/powerpoint/2010/main" val="14605205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AC760-3BE5-8A09-8E51-2B35658C5F16}"/>
              </a:ext>
            </a:extLst>
          </p:cNvPr>
          <p:cNvPicPr>
            <a:picLocks noChangeAspect="1"/>
          </p:cNvPicPr>
          <p:nvPr/>
        </p:nvPicPr>
        <p:blipFill>
          <a:blip r:embed="rId2"/>
          <a:stretch>
            <a:fillRect/>
          </a:stretch>
        </p:blipFill>
        <p:spPr>
          <a:xfrm>
            <a:off x="0" y="1442780"/>
            <a:ext cx="12192000" cy="4494954"/>
          </a:xfrm>
          <a:prstGeom prst="rect">
            <a:avLst/>
          </a:prstGeom>
        </p:spPr>
      </p:pic>
      <p:sp>
        <p:nvSpPr>
          <p:cNvPr id="2" name="TextBox 1">
            <a:extLst>
              <a:ext uri="{FF2B5EF4-FFF2-40B4-BE49-F238E27FC236}">
                <a16:creationId xmlns:a16="http://schemas.microsoft.com/office/drawing/2014/main" id="{5611DE43-9ECB-CA2B-338D-B54972CD2D99}"/>
              </a:ext>
            </a:extLst>
          </p:cNvPr>
          <p:cNvSpPr txBox="1"/>
          <p:nvPr/>
        </p:nvSpPr>
        <p:spPr>
          <a:xfrm>
            <a:off x="0" y="791033"/>
            <a:ext cx="12192000" cy="461665"/>
          </a:xfrm>
          <a:prstGeom prst="rect">
            <a:avLst/>
          </a:prstGeom>
          <a:noFill/>
        </p:spPr>
        <p:txBody>
          <a:bodyPr wrap="square">
            <a:spAutoFit/>
          </a:bodyPr>
          <a:lstStyle/>
          <a:p>
            <a:pPr algn="ctr"/>
            <a:r>
              <a:rPr lang="en-GB" sz="2400" b="1" dirty="0"/>
              <a:t>Capacity development activities across the 14 diabetes projects</a:t>
            </a:r>
          </a:p>
        </p:txBody>
      </p:sp>
    </p:spTree>
    <p:extLst>
      <p:ext uri="{BB962C8B-B14F-4D97-AF65-F5344CB8AC3E}">
        <p14:creationId xmlns:p14="http://schemas.microsoft.com/office/powerpoint/2010/main" val="37095006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20FA9E-AB18-17F1-B53D-FD20DD965A2D}"/>
              </a:ext>
            </a:extLst>
          </p:cNvPr>
          <p:cNvPicPr>
            <a:picLocks noChangeAspect="1"/>
          </p:cNvPicPr>
          <p:nvPr/>
        </p:nvPicPr>
        <p:blipFill>
          <a:blip r:embed="rId2"/>
          <a:stretch>
            <a:fillRect/>
          </a:stretch>
        </p:blipFill>
        <p:spPr>
          <a:xfrm>
            <a:off x="4154465" y="0"/>
            <a:ext cx="7954645" cy="6858000"/>
          </a:xfrm>
          <a:prstGeom prst="rect">
            <a:avLst/>
          </a:prstGeom>
        </p:spPr>
      </p:pic>
      <p:sp>
        <p:nvSpPr>
          <p:cNvPr id="2" name="TextBox 1">
            <a:extLst>
              <a:ext uri="{FF2B5EF4-FFF2-40B4-BE49-F238E27FC236}">
                <a16:creationId xmlns:a16="http://schemas.microsoft.com/office/drawing/2014/main" id="{36961C94-80CC-1E74-D4AB-AC636E8842FE}"/>
              </a:ext>
            </a:extLst>
          </p:cNvPr>
          <p:cNvSpPr txBox="1"/>
          <p:nvPr/>
        </p:nvSpPr>
        <p:spPr>
          <a:xfrm>
            <a:off x="4154465" y="5022937"/>
            <a:ext cx="3883068" cy="369332"/>
          </a:xfrm>
          <a:prstGeom prst="rect">
            <a:avLst/>
          </a:prstGeom>
          <a:noFill/>
        </p:spPr>
        <p:txBody>
          <a:bodyPr wrap="square" rtlCol="0">
            <a:spAutoFit/>
          </a:bodyPr>
          <a:lstStyle/>
          <a:p>
            <a:pPr algn="ctr"/>
            <a:r>
              <a:rPr lang="en-GB" dirty="0">
                <a:solidFill>
                  <a:schemeClr val="bg1"/>
                </a:solidFill>
              </a:rPr>
              <a:t>Outputs from the14 diabetes projects</a:t>
            </a:r>
          </a:p>
        </p:txBody>
      </p:sp>
      <p:sp>
        <p:nvSpPr>
          <p:cNvPr id="7" name="TextBox 6">
            <a:extLst>
              <a:ext uri="{FF2B5EF4-FFF2-40B4-BE49-F238E27FC236}">
                <a16:creationId xmlns:a16="http://schemas.microsoft.com/office/drawing/2014/main" id="{B0C13B0B-9285-791B-EC5F-B13623D08DE7}"/>
              </a:ext>
            </a:extLst>
          </p:cNvPr>
          <p:cNvSpPr txBox="1"/>
          <p:nvPr/>
        </p:nvSpPr>
        <p:spPr>
          <a:xfrm>
            <a:off x="395514" y="1096399"/>
            <a:ext cx="3421743" cy="1200329"/>
          </a:xfrm>
          <a:prstGeom prst="rect">
            <a:avLst/>
          </a:prstGeom>
          <a:noFill/>
        </p:spPr>
        <p:txBody>
          <a:bodyPr wrap="square">
            <a:spAutoFit/>
          </a:bodyPr>
          <a:lstStyle/>
          <a:p>
            <a:r>
              <a:rPr lang="en-GB" sz="2400" b="1" dirty="0"/>
              <a:t>Types of outputs published by the 14 diabetes projects</a:t>
            </a:r>
          </a:p>
        </p:txBody>
      </p:sp>
      <p:sp>
        <p:nvSpPr>
          <p:cNvPr id="11" name="TextBox 10">
            <a:extLst>
              <a:ext uri="{FF2B5EF4-FFF2-40B4-BE49-F238E27FC236}">
                <a16:creationId xmlns:a16="http://schemas.microsoft.com/office/drawing/2014/main" id="{4429C20D-23EF-8F64-15BA-AF246CB64F7A}"/>
              </a:ext>
            </a:extLst>
          </p:cNvPr>
          <p:cNvSpPr txBox="1"/>
          <p:nvPr/>
        </p:nvSpPr>
        <p:spPr>
          <a:xfrm>
            <a:off x="395515" y="4422773"/>
            <a:ext cx="3552372" cy="1938992"/>
          </a:xfrm>
          <a:prstGeom prst="rect">
            <a:avLst/>
          </a:prstGeom>
          <a:noFill/>
        </p:spPr>
        <p:txBody>
          <a:bodyPr wrap="square">
            <a:spAutoFit/>
          </a:bodyPr>
          <a:lstStyle/>
          <a:p>
            <a:r>
              <a:rPr lang="en-GB" sz="2400" dirty="0"/>
              <a:t>Find these publications and more on the GACD Publications Portal:</a:t>
            </a:r>
          </a:p>
          <a:p>
            <a:endParaRPr lang="en-GB" sz="2400" dirty="0"/>
          </a:p>
          <a:p>
            <a:r>
              <a:rPr lang="en-GB" sz="2400" dirty="0">
                <a:solidFill>
                  <a:srgbClr val="0070C0"/>
                </a:solidFill>
              </a:rPr>
              <a:t>www.gacd.org/resources</a:t>
            </a:r>
          </a:p>
        </p:txBody>
      </p:sp>
    </p:spTree>
    <p:extLst>
      <p:ext uri="{BB962C8B-B14F-4D97-AF65-F5344CB8AC3E}">
        <p14:creationId xmlns:p14="http://schemas.microsoft.com/office/powerpoint/2010/main" val="2457312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5DB4-8E07-B60E-4D64-2DEF35ED2FF0}"/>
              </a:ext>
            </a:extLst>
          </p:cNvPr>
          <p:cNvSpPr>
            <a:spLocks noGrp="1"/>
          </p:cNvSpPr>
          <p:nvPr>
            <p:ph type="title"/>
          </p:nvPr>
        </p:nvSpPr>
        <p:spPr/>
        <p:txBody>
          <a:bodyPr>
            <a:normAutofit/>
          </a:bodyPr>
          <a:lstStyle/>
          <a:p>
            <a:r>
              <a:rPr lang="en-GB" sz="4000" dirty="0"/>
              <a:t>The Global Alliance for Chronic Diseases (GACD)</a:t>
            </a:r>
          </a:p>
        </p:txBody>
      </p:sp>
      <p:sp>
        <p:nvSpPr>
          <p:cNvPr id="3" name="Content Placeholder 2">
            <a:extLst>
              <a:ext uri="{FF2B5EF4-FFF2-40B4-BE49-F238E27FC236}">
                <a16:creationId xmlns:a16="http://schemas.microsoft.com/office/drawing/2014/main" id="{3C8907D0-DC09-5622-1C91-7B0ECADCE378}"/>
              </a:ext>
            </a:extLst>
          </p:cNvPr>
          <p:cNvSpPr>
            <a:spLocks noGrp="1"/>
          </p:cNvSpPr>
          <p:nvPr>
            <p:ph idx="1"/>
          </p:nvPr>
        </p:nvSpPr>
        <p:spPr>
          <a:xfrm>
            <a:off x="838200" y="1573096"/>
            <a:ext cx="7355306" cy="1643191"/>
          </a:xfrm>
        </p:spPr>
        <p:txBody>
          <a:bodyPr anchor="ctr">
            <a:normAutofit fontScale="92500" lnSpcReduction="10000"/>
          </a:bodyPr>
          <a:lstStyle/>
          <a:p>
            <a:r>
              <a:rPr lang="en-GB" sz="2400" dirty="0"/>
              <a:t>GACD is the first collaboration of major research funding agencies to address chronic, non-communicable diseases. ​</a:t>
            </a:r>
          </a:p>
          <a:p>
            <a:r>
              <a:rPr lang="en-GB" sz="2400" dirty="0"/>
              <a:t>Together, the members of the alliance represent 80% of global public funding for health research.​</a:t>
            </a:r>
          </a:p>
        </p:txBody>
      </p:sp>
      <p:pic>
        <p:nvPicPr>
          <p:cNvPr id="4" name="Picture 3">
            <a:extLst>
              <a:ext uri="{FF2B5EF4-FFF2-40B4-BE49-F238E27FC236}">
                <a16:creationId xmlns:a16="http://schemas.microsoft.com/office/drawing/2014/main" id="{C302D56A-AFAA-8934-2B6F-964B56F69914}"/>
              </a:ext>
            </a:extLst>
          </p:cNvPr>
          <p:cNvPicPr>
            <a:picLocks noChangeAspect="1"/>
          </p:cNvPicPr>
          <p:nvPr/>
        </p:nvPicPr>
        <p:blipFill>
          <a:blip r:embed="rId2"/>
          <a:stretch>
            <a:fillRect/>
          </a:stretch>
        </p:blipFill>
        <p:spPr>
          <a:xfrm>
            <a:off x="8470232" y="1569702"/>
            <a:ext cx="2883568" cy="1890580"/>
          </a:xfrm>
          <a:prstGeom prst="rect">
            <a:avLst/>
          </a:prstGeom>
          <a:ln w="38100">
            <a:solidFill>
              <a:schemeClr val="accent1"/>
            </a:solidFill>
          </a:ln>
          <a:effectLst/>
        </p:spPr>
      </p:pic>
      <p:pic>
        <p:nvPicPr>
          <p:cNvPr id="5" name="Picture 4">
            <a:extLst>
              <a:ext uri="{FF2B5EF4-FFF2-40B4-BE49-F238E27FC236}">
                <a16:creationId xmlns:a16="http://schemas.microsoft.com/office/drawing/2014/main" id="{BA2B5C45-12B5-647E-8506-246517A0AD6F}"/>
              </a:ext>
            </a:extLst>
          </p:cNvPr>
          <p:cNvPicPr>
            <a:picLocks noChangeAspect="1"/>
          </p:cNvPicPr>
          <p:nvPr/>
        </p:nvPicPr>
        <p:blipFill>
          <a:blip r:embed="rId3"/>
          <a:stretch>
            <a:fillRect/>
          </a:stretch>
        </p:blipFill>
        <p:spPr>
          <a:xfrm>
            <a:off x="8847557" y="4533772"/>
            <a:ext cx="2506243" cy="1643191"/>
          </a:xfrm>
          <a:prstGeom prst="rect">
            <a:avLst/>
          </a:prstGeom>
          <a:ln w="38100">
            <a:solidFill>
              <a:schemeClr val="accent1"/>
            </a:solidFill>
          </a:ln>
          <a:effectLst/>
        </p:spPr>
      </p:pic>
      <p:pic>
        <p:nvPicPr>
          <p:cNvPr id="6" name="Picture 5">
            <a:extLst>
              <a:ext uri="{FF2B5EF4-FFF2-40B4-BE49-F238E27FC236}">
                <a16:creationId xmlns:a16="http://schemas.microsoft.com/office/drawing/2014/main" id="{0BC23727-208B-0084-70B1-6CCF0308ECB9}"/>
              </a:ext>
            </a:extLst>
          </p:cNvPr>
          <p:cNvPicPr>
            <a:picLocks noChangeAspect="1"/>
          </p:cNvPicPr>
          <p:nvPr/>
        </p:nvPicPr>
        <p:blipFill>
          <a:blip r:embed="rId4"/>
          <a:stretch>
            <a:fillRect/>
          </a:stretch>
        </p:blipFill>
        <p:spPr>
          <a:xfrm>
            <a:off x="5963989" y="3844205"/>
            <a:ext cx="2506243" cy="1641308"/>
          </a:xfrm>
          <a:prstGeom prst="rect">
            <a:avLst/>
          </a:prstGeom>
          <a:ln w="38100">
            <a:solidFill>
              <a:schemeClr val="accent1"/>
            </a:solidFill>
          </a:ln>
          <a:effectLst/>
        </p:spPr>
      </p:pic>
      <p:pic>
        <p:nvPicPr>
          <p:cNvPr id="7" name="Picture 6" descr="A group of people posing for a photo&#10;&#10;Description automatically generated">
            <a:extLst>
              <a:ext uri="{FF2B5EF4-FFF2-40B4-BE49-F238E27FC236}">
                <a16:creationId xmlns:a16="http://schemas.microsoft.com/office/drawing/2014/main" id="{FDC298B0-2761-8105-F774-4773D64B01C3}"/>
              </a:ext>
            </a:extLst>
          </p:cNvPr>
          <p:cNvPicPr>
            <a:picLocks noChangeAspect="1"/>
          </p:cNvPicPr>
          <p:nvPr/>
        </p:nvPicPr>
        <p:blipFill rotWithShape="1">
          <a:blip r:embed="rId5"/>
          <a:srcRect t="9555" b="6191"/>
          <a:stretch/>
        </p:blipFill>
        <p:spPr>
          <a:xfrm>
            <a:off x="838200" y="3630500"/>
            <a:ext cx="4527884" cy="2546463"/>
          </a:xfrm>
          <a:prstGeom prst="rect">
            <a:avLst/>
          </a:prstGeom>
          <a:ln w="38100">
            <a:solidFill>
              <a:schemeClr val="accent1"/>
            </a:solidFill>
          </a:ln>
          <a:effectLst/>
        </p:spPr>
      </p:pic>
    </p:spTree>
    <p:extLst>
      <p:ext uri="{BB962C8B-B14F-4D97-AF65-F5344CB8AC3E}">
        <p14:creationId xmlns:p14="http://schemas.microsoft.com/office/powerpoint/2010/main" val="20095613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479D-FB5E-5E8C-7BA6-7586A4F090F4}"/>
              </a:ext>
            </a:extLst>
          </p:cNvPr>
          <p:cNvSpPr>
            <a:spLocks noGrp="1"/>
          </p:cNvSpPr>
          <p:nvPr>
            <p:ph type="title"/>
          </p:nvPr>
        </p:nvSpPr>
        <p:spPr/>
        <p:txBody>
          <a:bodyPr/>
          <a:lstStyle/>
          <a:p>
            <a:r>
              <a:rPr lang="en-GB" dirty="0"/>
              <a:t>10. Lessons learned</a:t>
            </a:r>
          </a:p>
        </p:txBody>
      </p:sp>
      <p:sp>
        <p:nvSpPr>
          <p:cNvPr id="3" name="Text Placeholder 2">
            <a:extLst>
              <a:ext uri="{FF2B5EF4-FFF2-40B4-BE49-F238E27FC236}">
                <a16:creationId xmlns:a16="http://schemas.microsoft.com/office/drawing/2014/main" id="{D33E8318-9334-E5BF-14A5-A806310836F6}"/>
              </a:ext>
            </a:extLst>
          </p:cNvPr>
          <p:cNvSpPr>
            <a:spLocks noGrp="1"/>
          </p:cNvSpPr>
          <p:nvPr>
            <p:ph type="body" idx="1"/>
          </p:nvPr>
        </p:nvSpPr>
        <p:spPr/>
        <p:txBody>
          <a:bodyPr/>
          <a:lstStyle/>
          <a:p>
            <a:r>
              <a:rPr lang="en-GB" dirty="0"/>
              <a:t>Section 10 of the report</a:t>
            </a:r>
          </a:p>
          <a:p>
            <a:r>
              <a:rPr lang="en-GB" dirty="0"/>
              <a:t>Pages 85 to 89</a:t>
            </a:r>
          </a:p>
        </p:txBody>
      </p:sp>
      <p:pic>
        <p:nvPicPr>
          <p:cNvPr id="4" name="Picture 3" descr="A logo with a black background&#10;&#10;Description automatically generated">
            <a:extLst>
              <a:ext uri="{FF2B5EF4-FFF2-40B4-BE49-F238E27FC236}">
                <a16:creationId xmlns:a16="http://schemas.microsoft.com/office/drawing/2014/main" id="{D236CC79-D2F4-CF5A-2B34-962986FCC1F7}"/>
              </a:ext>
            </a:extLst>
          </p:cNvPr>
          <p:cNvPicPr>
            <a:picLocks noChangeAspect="1"/>
          </p:cNvPicPr>
          <p:nvPr/>
        </p:nvPicPr>
        <p:blipFill>
          <a:blip r:embed="rId2">
            <a:alphaModFix amt="20000"/>
            <a:duotone>
              <a:schemeClr val="accent2">
                <a:shade val="45000"/>
                <a:satMod val="135000"/>
              </a:schemeClr>
              <a:prstClr val="white"/>
            </a:duotone>
            <a:extLst>
              <a:ext uri="{28A0092B-C50C-407E-A947-70E740481C1C}">
                <a14:useLocalDpi xmlns:a14="http://schemas.microsoft.com/office/drawing/2010/main" val="0"/>
              </a:ext>
            </a:extLst>
          </a:blip>
          <a:srcRect r="21481"/>
          <a:stretch/>
        </p:blipFill>
        <p:spPr>
          <a:xfrm>
            <a:off x="6807201" y="0"/>
            <a:ext cx="5384799" cy="6858000"/>
          </a:xfrm>
          <a:prstGeom prst="rect">
            <a:avLst/>
          </a:prstGeom>
        </p:spPr>
      </p:pic>
    </p:spTree>
    <p:extLst>
      <p:ext uri="{BB962C8B-B14F-4D97-AF65-F5344CB8AC3E}">
        <p14:creationId xmlns:p14="http://schemas.microsoft.com/office/powerpoint/2010/main" val="41947600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F6DA3A-3E52-D95D-1721-AAB3371071E2}"/>
              </a:ext>
            </a:extLst>
          </p:cNvPr>
          <p:cNvSpPr>
            <a:spLocks noGrp="1"/>
          </p:cNvSpPr>
          <p:nvPr>
            <p:ph type="title"/>
          </p:nvPr>
        </p:nvSpPr>
        <p:spPr/>
        <p:txBody>
          <a:bodyPr/>
          <a:lstStyle/>
          <a:p>
            <a:r>
              <a:rPr lang="en-GB" dirty="0"/>
              <a:t>Six core lessons learned</a:t>
            </a:r>
          </a:p>
        </p:txBody>
      </p:sp>
      <p:sp>
        <p:nvSpPr>
          <p:cNvPr id="4" name="Rectangle 3">
            <a:extLst>
              <a:ext uri="{FF2B5EF4-FFF2-40B4-BE49-F238E27FC236}">
                <a16:creationId xmlns:a16="http://schemas.microsoft.com/office/drawing/2014/main" id="{0859F569-7EB0-1592-1103-6E38FC7359CB}"/>
              </a:ext>
            </a:extLst>
          </p:cNvPr>
          <p:cNvSpPr/>
          <p:nvPr/>
        </p:nvSpPr>
        <p:spPr>
          <a:xfrm>
            <a:off x="838200" y="1887537"/>
            <a:ext cx="3286124" cy="197167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GB" sz="2400" b="0" i="0" u="none" strike="noStrike" kern="1200" cap="none" spc="0" normalizeH="0" baseline="0" noProof="0" dirty="0">
                <a:ln>
                  <a:noFill/>
                </a:ln>
                <a:solidFill>
                  <a:prstClr val="black">
                    <a:hueOff val="0"/>
                    <a:satOff val="0"/>
                    <a:lumOff val="0"/>
                    <a:alphaOff val="0"/>
                  </a:prstClr>
                </a:solidFill>
                <a:effectLst/>
                <a:uLnTx/>
                <a:uFillTx/>
                <a:ea typeface="+mn-ea"/>
                <a:cs typeface="+mn-cs"/>
              </a:rPr>
              <a:t>Collaborate for success</a:t>
            </a:r>
          </a:p>
        </p:txBody>
      </p:sp>
      <p:sp>
        <p:nvSpPr>
          <p:cNvPr id="5" name="Rectangle 4">
            <a:extLst>
              <a:ext uri="{FF2B5EF4-FFF2-40B4-BE49-F238E27FC236}">
                <a16:creationId xmlns:a16="http://schemas.microsoft.com/office/drawing/2014/main" id="{B1CCE1CC-B9E6-007C-8214-2A620ABFC9C2}"/>
              </a:ext>
            </a:extLst>
          </p:cNvPr>
          <p:cNvSpPr/>
          <p:nvPr/>
        </p:nvSpPr>
        <p:spPr>
          <a:xfrm>
            <a:off x="838200" y="4187824"/>
            <a:ext cx="3286124" cy="197167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GB" sz="2400" b="0" i="0" u="none" strike="noStrike" kern="1200" cap="none" spc="0" normalizeH="0" baseline="0" noProof="0" dirty="0">
                <a:ln>
                  <a:noFill/>
                </a:ln>
                <a:solidFill>
                  <a:prstClr val="black">
                    <a:hueOff val="0"/>
                    <a:satOff val="0"/>
                    <a:lumOff val="0"/>
                    <a:alphaOff val="0"/>
                  </a:prstClr>
                </a:solidFill>
                <a:effectLst/>
                <a:uLnTx/>
                <a:uFillTx/>
                <a:ea typeface="+mn-ea"/>
                <a:cs typeface="+mn-cs"/>
              </a:rPr>
              <a:t>Address health inequities</a:t>
            </a:r>
          </a:p>
        </p:txBody>
      </p:sp>
      <p:sp>
        <p:nvSpPr>
          <p:cNvPr id="6" name="Rectangle 5">
            <a:extLst>
              <a:ext uri="{FF2B5EF4-FFF2-40B4-BE49-F238E27FC236}">
                <a16:creationId xmlns:a16="http://schemas.microsoft.com/office/drawing/2014/main" id="{663E6212-46D4-CDF1-4A26-ACDDD0A1D7E5}"/>
              </a:ext>
            </a:extLst>
          </p:cNvPr>
          <p:cNvSpPr/>
          <p:nvPr/>
        </p:nvSpPr>
        <p:spPr>
          <a:xfrm>
            <a:off x="4452936" y="1887537"/>
            <a:ext cx="3286124" cy="197167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77900" rtl="0" eaLnBrk="1" fontAlgn="auto" latinLnBrk="0" hangingPunct="1">
              <a:lnSpc>
                <a:spcPct val="90000"/>
              </a:lnSpc>
              <a:spcBef>
                <a:spcPct val="0"/>
              </a:spcBef>
              <a:spcAft>
                <a:spcPct val="35000"/>
              </a:spcAft>
              <a:buClrTx/>
              <a:buSzTx/>
              <a:buFontTx/>
              <a:buNone/>
              <a:tabLst/>
              <a:defRPr/>
            </a:pPr>
            <a:br>
              <a:rPr kumimoji="0" lang="en-GB" sz="2400" b="0" i="0" u="none" strike="noStrike" kern="1200" cap="none" spc="0" normalizeH="0" baseline="0" noProof="0" dirty="0">
                <a:ln>
                  <a:noFill/>
                </a:ln>
                <a:solidFill>
                  <a:prstClr val="black">
                    <a:hueOff val="0"/>
                    <a:satOff val="0"/>
                    <a:lumOff val="0"/>
                    <a:alphaOff val="0"/>
                  </a:prstClr>
                </a:solidFill>
                <a:effectLst/>
                <a:uLnTx/>
                <a:uFillTx/>
                <a:ea typeface="+mn-ea"/>
                <a:cs typeface="+mn-cs"/>
              </a:rPr>
            </a:br>
            <a:r>
              <a:rPr kumimoji="0" lang="en-GB" sz="2400" b="0" i="0" u="none" strike="noStrike" kern="1200" cap="none" spc="0" normalizeH="0" baseline="0" noProof="0" dirty="0">
                <a:ln>
                  <a:noFill/>
                </a:ln>
                <a:solidFill>
                  <a:prstClr val="black">
                    <a:hueOff val="0"/>
                    <a:satOff val="0"/>
                    <a:lumOff val="0"/>
                    <a:alphaOff val="0"/>
                  </a:prstClr>
                </a:solidFill>
                <a:effectLst/>
                <a:uLnTx/>
                <a:uFillTx/>
                <a:ea typeface="+mn-ea"/>
                <a:cs typeface="+mn-cs"/>
              </a:rPr>
              <a:t>Tailor to context</a:t>
            </a:r>
          </a:p>
        </p:txBody>
      </p:sp>
      <p:sp>
        <p:nvSpPr>
          <p:cNvPr id="7" name="Rectangle 6">
            <a:extLst>
              <a:ext uri="{FF2B5EF4-FFF2-40B4-BE49-F238E27FC236}">
                <a16:creationId xmlns:a16="http://schemas.microsoft.com/office/drawing/2014/main" id="{E0D512DB-18B0-BDC4-7AA3-8B3F7A6A156F}"/>
              </a:ext>
            </a:extLst>
          </p:cNvPr>
          <p:cNvSpPr/>
          <p:nvPr/>
        </p:nvSpPr>
        <p:spPr>
          <a:xfrm>
            <a:off x="4452936" y="4187824"/>
            <a:ext cx="3286124" cy="197167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GB" sz="2400" b="0" i="0" u="none" strike="noStrike" kern="1200" cap="none" spc="0" normalizeH="0" baseline="0" noProof="0" dirty="0">
                <a:ln>
                  <a:noFill/>
                </a:ln>
                <a:solidFill>
                  <a:prstClr val="black">
                    <a:hueOff val="0"/>
                    <a:satOff val="0"/>
                    <a:lumOff val="0"/>
                    <a:alphaOff val="0"/>
                  </a:prstClr>
                </a:solidFill>
                <a:effectLst/>
                <a:uLnTx/>
                <a:uFillTx/>
                <a:ea typeface="+mn-ea"/>
                <a:cs typeface="+mn-cs"/>
              </a:rPr>
              <a:t>Consider sustainability from the start</a:t>
            </a:r>
          </a:p>
        </p:txBody>
      </p:sp>
      <p:sp>
        <p:nvSpPr>
          <p:cNvPr id="8" name="Rectangle 7">
            <a:extLst>
              <a:ext uri="{FF2B5EF4-FFF2-40B4-BE49-F238E27FC236}">
                <a16:creationId xmlns:a16="http://schemas.microsoft.com/office/drawing/2014/main" id="{8E795001-37B3-B7A7-40EF-3FFA2D6DB208}"/>
              </a:ext>
            </a:extLst>
          </p:cNvPr>
          <p:cNvSpPr/>
          <p:nvPr/>
        </p:nvSpPr>
        <p:spPr>
          <a:xfrm>
            <a:off x="8067671" y="1887537"/>
            <a:ext cx="3286124" cy="197167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GB" sz="2400" b="0" i="0" u="none" strike="noStrike" kern="1200" cap="none" spc="0" normalizeH="0" baseline="0" noProof="0" dirty="0">
                <a:ln>
                  <a:noFill/>
                </a:ln>
                <a:solidFill>
                  <a:prstClr val="black">
                    <a:hueOff val="0"/>
                    <a:satOff val="0"/>
                    <a:lumOff val="0"/>
                    <a:alphaOff val="0"/>
                  </a:prstClr>
                </a:solidFill>
                <a:effectLst/>
                <a:uLnTx/>
                <a:uFillTx/>
                <a:ea typeface="+mn-ea"/>
                <a:cs typeface="+mn-cs"/>
              </a:rPr>
              <a:t>Technology is a tool, not a </a:t>
            </a:r>
            <a:r>
              <a:rPr kumimoji="0" lang="en-GB" sz="2400" b="0" i="0" u="none" strike="noStrike" kern="1200" cap="none" spc="0" normalizeH="0" baseline="0" noProof="0">
                <a:ln>
                  <a:noFill/>
                </a:ln>
                <a:solidFill>
                  <a:prstClr val="black">
                    <a:hueOff val="0"/>
                    <a:satOff val="0"/>
                    <a:lumOff val="0"/>
                    <a:alphaOff val="0"/>
                  </a:prstClr>
                </a:solidFill>
                <a:effectLst/>
                <a:uLnTx/>
                <a:uFillTx/>
                <a:ea typeface="+mn-ea"/>
                <a:cs typeface="+mn-cs"/>
              </a:rPr>
              <a:t>silver bullet</a:t>
            </a:r>
            <a:endParaRPr kumimoji="0" lang="en-GB" sz="2400" b="0" i="0" u="none" strike="noStrike" kern="1200" cap="none" spc="0" normalizeH="0" baseline="0" noProof="0" dirty="0">
              <a:ln>
                <a:noFill/>
              </a:ln>
              <a:solidFill>
                <a:prstClr val="black">
                  <a:hueOff val="0"/>
                  <a:satOff val="0"/>
                  <a:lumOff val="0"/>
                  <a:alphaOff val="0"/>
                </a:prstClr>
              </a:solidFill>
              <a:effectLst/>
              <a:uLnTx/>
              <a:uFillTx/>
              <a:ea typeface="+mn-ea"/>
              <a:cs typeface="+mn-cs"/>
            </a:endParaRPr>
          </a:p>
        </p:txBody>
      </p:sp>
      <p:sp>
        <p:nvSpPr>
          <p:cNvPr id="9" name="Rectangle 8">
            <a:extLst>
              <a:ext uri="{FF2B5EF4-FFF2-40B4-BE49-F238E27FC236}">
                <a16:creationId xmlns:a16="http://schemas.microsoft.com/office/drawing/2014/main" id="{F841DFAA-7D8E-A1B4-E6A1-9B1715C04DBD}"/>
              </a:ext>
            </a:extLst>
          </p:cNvPr>
          <p:cNvSpPr/>
          <p:nvPr/>
        </p:nvSpPr>
        <p:spPr>
          <a:xfrm>
            <a:off x="8067671" y="4187824"/>
            <a:ext cx="3286124" cy="197167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GB" sz="2400" b="0" i="0" u="none" strike="noStrike" kern="1200" cap="none" spc="0" normalizeH="0" baseline="0" noProof="0" dirty="0">
                <a:ln>
                  <a:noFill/>
                </a:ln>
                <a:solidFill>
                  <a:prstClr val="black">
                    <a:hueOff val="0"/>
                    <a:satOff val="0"/>
                    <a:lumOff val="0"/>
                    <a:alphaOff val="0"/>
                  </a:prstClr>
                </a:solidFill>
                <a:effectLst/>
                <a:uLnTx/>
                <a:uFillTx/>
                <a:ea typeface="+mn-ea"/>
                <a:cs typeface="+mn-cs"/>
              </a:rPr>
              <a:t>Expect the</a:t>
            </a:r>
            <a:br>
              <a:rPr lang="en-GB" sz="2400" dirty="0">
                <a:solidFill>
                  <a:prstClr val="black">
                    <a:hueOff val="0"/>
                    <a:satOff val="0"/>
                    <a:lumOff val="0"/>
                    <a:alphaOff val="0"/>
                  </a:prstClr>
                </a:solidFill>
              </a:rPr>
            </a:br>
            <a:r>
              <a:rPr kumimoji="0" lang="en-GB" sz="2400" b="0" i="0" u="none" strike="noStrike" kern="1200" cap="none" spc="0" normalizeH="0" baseline="0" noProof="0" dirty="0">
                <a:ln>
                  <a:noFill/>
                </a:ln>
                <a:solidFill>
                  <a:prstClr val="black">
                    <a:hueOff val="0"/>
                    <a:satOff val="0"/>
                    <a:lumOff val="0"/>
                    <a:alphaOff val="0"/>
                  </a:prstClr>
                </a:solidFill>
                <a:effectLst/>
                <a:uLnTx/>
                <a:uFillTx/>
                <a:ea typeface="+mn-ea"/>
                <a:cs typeface="+mn-cs"/>
              </a:rPr>
              <a:t>unexpected</a:t>
            </a:r>
          </a:p>
        </p:txBody>
      </p:sp>
      <p:pic>
        <p:nvPicPr>
          <p:cNvPr id="10" name="Graphic 9" descr="Handshake outline">
            <a:extLst>
              <a:ext uri="{FF2B5EF4-FFF2-40B4-BE49-F238E27FC236}">
                <a16:creationId xmlns:a16="http://schemas.microsoft.com/office/drawing/2014/main" id="{285E59D1-EF21-EDCE-6E89-25778F278E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262" y="2656128"/>
            <a:ext cx="1116000" cy="1116000"/>
          </a:xfrm>
          <a:prstGeom prst="rect">
            <a:avLst/>
          </a:prstGeom>
        </p:spPr>
      </p:pic>
      <p:pic>
        <p:nvPicPr>
          <p:cNvPr id="12" name="Graphic 11" descr="Scales of justice outline">
            <a:extLst>
              <a:ext uri="{FF2B5EF4-FFF2-40B4-BE49-F238E27FC236}">
                <a16:creationId xmlns:a16="http://schemas.microsoft.com/office/drawing/2014/main" id="{96142703-DC90-52EF-59FD-DCFC742988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41262" y="4992415"/>
            <a:ext cx="1080000" cy="1080000"/>
          </a:xfrm>
          <a:prstGeom prst="rect">
            <a:avLst/>
          </a:prstGeom>
        </p:spPr>
      </p:pic>
      <p:pic>
        <p:nvPicPr>
          <p:cNvPr id="14" name="Graphic 13" descr="Check In outline">
            <a:extLst>
              <a:ext uri="{FF2B5EF4-FFF2-40B4-BE49-F238E27FC236}">
                <a16:creationId xmlns:a16="http://schemas.microsoft.com/office/drawing/2014/main" id="{9FB72EA4-E310-A70F-CF83-EB91A63F5A0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170733" y="2692128"/>
            <a:ext cx="1080000" cy="1080000"/>
          </a:xfrm>
          <a:prstGeom prst="rect">
            <a:avLst/>
          </a:prstGeom>
        </p:spPr>
      </p:pic>
      <p:pic>
        <p:nvPicPr>
          <p:cNvPr id="16" name="Graphic 15" descr="Circles with arrows outline">
            <a:extLst>
              <a:ext uri="{FF2B5EF4-FFF2-40B4-BE49-F238E27FC236}">
                <a16:creationId xmlns:a16="http://schemas.microsoft.com/office/drawing/2014/main" id="{15740BD6-391B-5FD0-0697-80E49BF520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55998" y="4992415"/>
            <a:ext cx="1080000" cy="1080000"/>
          </a:xfrm>
          <a:prstGeom prst="rect">
            <a:avLst/>
          </a:prstGeom>
        </p:spPr>
      </p:pic>
      <p:pic>
        <p:nvPicPr>
          <p:cNvPr id="18" name="Graphic 17" descr="Treasure Map outline">
            <a:extLst>
              <a:ext uri="{FF2B5EF4-FFF2-40B4-BE49-F238E27FC236}">
                <a16:creationId xmlns:a16="http://schemas.microsoft.com/office/drawing/2014/main" id="{D60980ED-514C-01E1-FC40-5F3CC0A965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55998" y="2692128"/>
            <a:ext cx="1080000" cy="1080000"/>
          </a:xfrm>
          <a:prstGeom prst="rect">
            <a:avLst/>
          </a:prstGeom>
        </p:spPr>
      </p:pic>
      <p:pic>
        <p:nvPicPr>
          <p:cNvPr id="20" name="Graphic 19" descr="Siren outline">
            <a:extLst>
              <a:ext uri="{FF2B5EF4-FFF2-40B4-BE49-F238E27FC236}">
                <a16:creationId xmlns:a16="http://schemas.microsoft.com/office/drawing/2014/main" id="{DB3C6009-A619-2764-DCEA-6690F155225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70733" y="4992415"/>
            <a:ext cx="1080000" cy="1080000"/>
          </a:xfrm>
          <a:prstGeom prst="rect">
            <a:avLst/>
          </a:prstGeom>
        </p:spPr>
      </p:pic>
    </p:spTree>
    <p:extLst>
      <p:ext uri="{BB962C8B-B14F-4D97-AF65-F5344CB8AC3E}">
        <p14:creationId xmlns:p14="http://schemas.microsoft.com/office/powerpoint/2010/main" val="903198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479D-FB5E-5E8C-7BA6-7586A4F090F4}"/>
              </a:ext>
            </a:extLst>
          </p:cNvPr>
          <p:cNvSpPr>
            <a:spLocks noGrp="1"/>
          </p:cNvSpPr>
          <p:nvPr>
            <p:ph type="title"/>
          </p:nvPr>
        </p:nvSpPr>
        <p:spPr/>
        <p:txBody>
          <a:bodyPr/>
          <a:lstStyle/>
          <a:p>
            <a:r>
              <a:rPr lang="en-GB" dirty="0"/>
              <a:t>11. Conclusions</a:t>
            </a:r>
          </a:p>
        </p:txBody>
      </p:sp>
      <p:sp>
        <p:nvSpPr>
          <p:cNvPr id="3" name="Text Placeholder 2">
            <a:extLst>
              <a:ext uri="{FF2B5EF4-FFF2-40B4-BE49-F238E27FC236}">
                <a16:creationId xmlns:a16="http://schemas.microsoft.com/office/drawing/2014/main" id="{D33E8318-9334-E5BF-14A5-A806310836F6}"/>
              </a:ext>
            </a:extLst>
          </p:cNvPr>
          <p:cNvSpPr>
            <a:spLocks noGrp="1"/>
          </p:cNvSpPr>
          <p:nvPr>
            <p:ph type="body" idx="1"/>
          </p:nvPr>
        </p:nvSpPr>
        <p:spPr/>
        <p:txBody>
          <a:bodyPr/>
          <a:lstStyle/>
          <a:p>
            <a:r>
              <a:rPr lang="en-GB" dirty="0"/>
              <a:t>Section 11 of the report</a:t>
            </a:r>
          </a:p>
          <a:p>
            <a:r>
              <a:rPr lang="en-GB" dirty="0"/>
              <a:t>Page 91</a:t>
            </a:r>
          </a:p>
        </p:txBody>
      </p:sp>
      <p:pic>
        <p:nvPicPr>
          <p:cNvPr id="4" name="Picture 3" descr="A logo with a black background&#10;&#10;Description automatically generated">
            <a:extLst>
              <a:ext uri="{FF2B5EF4-FFF2-40B4-BE49-F238E27FC236}">
                <a16:creationId xmlns:a16="http://schemas.microsoft.com/office/drawing/2014/main" id="{C75ECCD4-45B1-3BDB-A5F6-D39AB43C6CDD}"/>
              </a:ext>
            </a:extLst>
          </p:cNvPr>
          <p:cNvPicPr>
            <a:picLocks noChangeAspect="1"/>
          </p:cNvPicPr>
          <p:nvPr/>
        </p:nvPicPr>
        <p:blipFill>
          <a:blip r:embed="rId2">
            <a:alphaModFix amt="20000"/>
            <a:duotone>
              <a:prstClr val="black"/>
              <a:srgbClr val="9E61A4">
                <a:tint val="45000"/>
                <a:satMod val="400000"/>
              </a:srgbClr>
            </a:duotone>
            <a:extLst>
              <a:ext uri="{28A0092B-C50C-407E-A947-70E740481C1C}">
                <a14:useLocalDpi xmlns:a14="http://schemas.microsoft.com/office/drawing/2010/main" val="0"/>
              </a:ext>
            </a:extLst>
          </a:blip>
          <a:srcRect r="21481"/>
          <a:stretch/>
        </p:blipFill>
        <p:spPr>
          <a:xfrm>
            <a:off x="6807201" y="0"/>
            <a:ext cx="5384799" cy="6858000"/>
          </a:xfrm>
          <a:prstGeom prst="rect">
            <a:avLst/>
          </a:prstGeom>
        </p:spPr>
      </p:pic>
    </p:spTree>
    <p:extLst>
      <p:ext uri="{BB962C8B-B14F-4D97-AF65-F5344CB8AC3E}">
        <p14:creationId xmlns:p14="http://schemas.microsoft.com/office/powerpoint/2010/main" val="6744645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10F8D-4452-C446-FCFC-062FD0AAD8FE}"/>
              </a:ext>
            </a:extLst>
          </p:cNvPr>
          <p:cNvSpPr>
            <a:spLocks noGrp="1"/>
          </p:cNvSpPr>
          <p:nvPr>
            <p:ph type="title"/>
          </p:nvPr>
        </p:nvSpPr>
        <p:spPr/>
        <p:txBody>
          <a:bodyPr/>
          <a:lstStyle/>
          <a:p>
            <a:r>
              <a:rPr lang="en-GB" dirty="0"/>
              <a:t>Concluding remarks</a:t>
            </a:r>
          </a:p>
        </p:txBody>
      </p:sp>
      <p:sp>
        <p:nvSpPr>
          <p:cNvPr id="3" name="Content Placeholder 2">
            <a:extLst>
              <a:ext uri="{FF2B5EF4-FFF2-40B4-BE49-F238E27FC236}">
                <a16:creationId xmlns:a16="http://schemas.microsoft.com/office/drawing/2014/main" id="{17D4293F-74ED-9D68-97B0-4C17688DA7CE}"/>
              </a:ext>
            </a:extLst>
          </p:cNvPr>
          <p:cNvSpPr>
            <a:spLocks noGrp="1"/>
          </p:cNvSpPr>
          <p:nvPr>
            <p:ph idx="1"/>
          </p:nvPr>
        </p:nvSpPr>
        <p:spPr>
          <a:xfrm>
            <a:off x="838199" y="1825625"/>
            <a:ext cx="7115630" cy="4351338"/>
          </a:xfrm>
          <a:solidFill>
            <a:srgbClr val="E3D1E5"/>
          </a:solidFill>
        </p:spPr>
        <p:txBody>
          <a:bodyPr anchor="ctr">
            <a:normAutofit/>
          </a:bodyPr>
          <a:lstStyle/>
          <a:p>
            <a:pPr>
              <a:lnSpc>
                <a:spcPct val="100000"/>
              </a:lnSpc>
              <a:spcBef>
                <a:spcPts val="0"/>
              </a:spcBef>
              <a:spcAft>
                <a:spcPts val="600"/>
              </a:spcAft>
            </a:pPr>
            <a:r>
              <a:rPr lang="en-GB" sz="2600" dirty="0"/>
              <a:t>Implementation research is transformative.</a:t>
            </a:r>
          </a:p>
          <a:p>
            <a:pPr>
              <a:lnSpc>
                <a:spcPct val="100000"/>
              </a:lnSpc>
              <a:spcBef>
                <a:spcPts val="0"/>
              </a:spcBef>
              <a:spcAft>
                <a:spcPts val="600"/>
              </a:spcAft>
            </a:pPr>
            <a:r>
              <a:rPr lang="en-GB" sz="2600" dirty="0"/>
              <a:t>Multi-stakeholder collaboration leads to success. </a:t>
            </a:r>
          </a:p>
          <a:p>
            <a:pPr>
              <a:lnSpc>
                <a:spcPct val="100000"/>
              </a:lnSpc>
              <a:spcBef>
                <a:spcPts val="0"/>
              </a:spcBef>
              <a:spcAft>
                <a:spcPts val="600"/>
              </a:spcAft>
            </a:pPr>
            <a:r>
              <a:rPr lang="en-GB" sz="2600" dirty="0"/>
              <a:t>Notable outcomes include improving healthcare professionals’ knowledge and strengthening health systems. </a:t>
            </a:r>
          </a:p>
          <a:p>
            <a:pPr>
              <a:lnSpc>
                <a:spcPct val="100000"/>
              </a:lnSpc>
              <a:spcBef>
                <a:spcPts val="0"/>
              </a:spcBef>
              <a:spcAft>
                <a:spcPts val="600"/>
              </a:spcAft>
            </a:pPr>
            <a:r>
              <a:rPr lang="en-GB" sz="2600" dirty="0"/>
              <a:t>Challenges remain in standardising research methods and conducting meta-analyses. </a:t>
            </a:r>
          </a:p>
        </p:txBody>
      </p:sp>
      <p:pic>
        <p:nvPicPr>
          <p:cNvPr id="5" name="Picture 4">
            <a:extLst>
              <a:ext uri="{FF2B5EF4-FFF2-40B4-BE49-F238E27FC236}">
                <a16:creationId xmlns:a16="http://schemas.microsoft.com/office/drawing/2014/main" id="{B643F7C0-DCE6-CD3D-D07D-A6BB3F2BB3DA}"/>
              </a:ext>
            </a:extLst>
          </p:cNvPr>
          <p:cNvPicPr>
            <a:picLocks noChangeAspect="1"/>
          </p:cNvPicPr>
          <p:nvPr/>
        </p:nvPicPr>
        <p:blipFill>
          <a:blip r:embed="rId3"/>
          <a:stretch>
            <a:fillRect/>
          </a:stretch>
        </p:blipFill>
        <p:spPr>
          <a:xfrm>
            <a:off x="8254216" y="1825625"/>
            <a:ext cx="3099584" cy="4351338"/>
          </a:xfrm>
          <a:prstGeom prst="rect">
            <a:avLst/>
          </a:prstGeom>
        </p:spPr>
      </p:pic>
    </p:spTree>
    <p:extLst>
      <p:ext uri="{BB962C8B-B14F-4D97-AF65-F5344CB8AC3E}">
        <p14:creationId xmlns:p14="http://schemas.microsoft.com/office/powerpoint/2010/main" val="24844225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DE60D-7FFD-7AC8-C3A5-6530113E4818}"/>
              </a:ext>
            </a:extLst>
          </p:cNvPr>
          <p:cNvSpPr>
            <a:spLocks noGrp="1"/>
          </p:cNvSpPr>
          <p:nvPr>
            <p:ph type="title"/>
          </p:nvPr>
        </p:nvSpPr>
        <p:spPr/>
        <p:txBody>
          <a:bodyPr/>
          <a:lstStyle/>
          <a:p>
            <a:r>
              <a:rPr lang="en-GB" dirty="0"/>
              <a:t>Concluding remarks</a:t>
            </a:r>
          </a:p>
        </p:txBody>
      </p:sp>
      <p:sp>
        <p:nvSpPr>
          <p:cNvPr id="3" name="Content Placeholder 2">
            <a:extLst>
              <a:ext uri="{FF2B5EF4-FFF2-40B4-BE49-F238E27FC236}">
                <a16:creationId xmlns:a16="http://schemas.microsoft.com/office/drawing/2014/main" id="{289F4ADC-3CE5-BE73-9106-D9E094B0366A}"/>
              </a:ext>
            </a:extLst>
          </p:cNvPr>
          <p:cNvSpPr>
            <a:spLocks noGrp="1"/>
          </p:cNvSpPr>
          <p:nvPr>
            <p:ph idx="1"/>
          </p:nvPr>
        </p:nvSpPr>
        <p:spPr>
          <a:xfrm>
            <a:off x="838200" y="1825625"/>
            <a:ext cx="5765800" cy="4351338"/>
          </a:xfrm>
          <a:solidFill>
            <a:srgbClr val="E3D1E5"/>
          </a:solidFill>
        </p:spPr>
        <p:txBody>
          <a:bodyPr anchor="ctr">
            <a:noAutofit/>
          </a:bodyPr>
          <a:lstStyle/>
          <a:p>
            <a:pPr>
              <a:lnSpc>
                <a:spcPct val="100000"/>
              </a:lnSpc>
              <a:spcBef>
                <a:spcPts val="0"/>
              </a:spcBef>
              <a:spcAft>
                <a:spcPts val="600"/>
              </a:spcAft>
            </a:pPr>
            <a:r>
              <a:rPr lang="en-GB" sz="2600" dirty="0"/>
              <a:t>The COVID-19 pandemic highlighted the importance of resilient healthcare systems.</a:t>
            </a:r>
          </a:p>
          <a:p>
            <a:pPr>
              <a:lnSpc>
                <a:spcPct val="100000"/>
              </a:lnSpc>
              <a:spcBef>
                <a:spcPts val="0"/>
              </a:spcBef>
              <a:spcAft>
                <a:spcPts val="600"/>
              </a:spcAft>
            </a:pPr>
            <a:r>
              <a:rPr lang="en-GB" sz="2600" dirty="0"/>
              <a:t>Tailored dissemination outputs ensure that findings are understood and actionable. </a:t>
            </a:r>
          </a:p>
          <a:p>
            <a:pPr>
              <a:lnSpc>
                <a:spcPct val="100000"/>
              </a:lnSpc>
              <a:spcBef>
                <a:spcPts val="0"/>
              </a:spcBef>
              <a:spcAft>
                <a:spcPts val="600"/>
              </a:spcAft>
            </a:pPr>
            <a:r>
              <a:rPr lang="en-GB" sz="2600" dirty="0"/>
              <a:t>Promoting health equity should remain central to implementation efforts. </a:t>
            </a:r>
          </a:p>
        </p:txBody>
      </p:sp>
      <p:pic>
        <p:nvPicPr>
          <p:cNvPr id="5" name="Picture 4">
            <a:extLst>
              <a:ext uri="{FF2B5EF4-FFF2-40B4-BE49-F238E27FC236}">
                <a16:creationId xmlns:a16="http://schemas.microsoft.com/office/drawing/2014/main" id="{04CB480C-BED6-9A24-FC45-F5245B007977}"/>
              </a:ext>
            </a:extLst>
          </p:cNvPr>
          <p:cNvPicPr>
            <a:picLocks noChangeAspect="1"/>
          </p:cNvPicPr>
          <p:nvPr/>
        </p:nvPicPr>
        <p:blipFill>
          <a:blip r:embed="rId3"/>
          <a:stretch>
            <a:fillRect/>
          </a:stretch>
        </p:blipFill>
        <p:spPr>
          <a:xfrm>
            <a:off x="6830904" y="1825625"/>
            <a:ext cx="4522896" cy="4351338"/>
          </a:xfrm>
          <a:prstGeom prst="rect">
            <a:avLst/>
          </a:prstGeom>
        </p:spPr>
      </p:pic>
    </p:spTree>
    <p:extLst>
      <p:ext uri="{BB962C8B-B14F-4D97-AF65-F5344CB8AC3E}">
        <p14:creationId xmlns:p14="http://schemas.microsoft.com/office/powerpoint/2010/main" val="16676033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3">
            <a:extLst>
              <a:ext uri="{FF2B5EF4-FFF2-40B4-BE49-F238E27FC236}">
                <a16:creationId xmlns:a16="http://schemas.microsoft.com/office/drawing/2014/main" id="{3D4E2451-9B32-C44A-FA6B-324502A664E3}"/>
              </a:ext>
            </a:extLst>
          </p:cNvPr>
          <p:cNvSpPr/>
          <p:nvPr/>
        </p:nvSpPr>
        <p:spPr>
          <a:xfrm>
            <a:off x="2322285" y="943428"/>
            <a:ext cx="7547429" cy="3882572"/>
          </a:xfrm>
          <a:prstGeom prst="wedgeRectCallout">
            <a:avLst>
              <a:gd name="adj1" fmla="val -33213"/>
              <a:gd name="adj2" fmla="val 82914"/>
            </a:avLst>
          </a:prstGeom>
          <a:solidFill>
            <a:srgbClr val="E3D1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lumMod val="85000"/>
                    <a:lumOff val="15000"/>
                  </a:schemeClr>
                </a:solidFill>
              </a:rPr>
              <a:t>The future of diabetes implementation research lies in nurturing collaboration, innovation, and leveraging data-driven insights</a:t>
            </a:r>
          </a:p>
        </p:txBody>
      </p:sp>
    </p:spTree>
    <p:extLst>
      <p:ext uri="{BB962C8B-B14F-4D97-AF65-F5344CB8AC3E}">
        <p14:creationId xmlns:p14="http://schemas.microsoft.com/office/powerpoint/2010/main" val="18580385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3E3E4F-C8B8-0C94-712A-6578F0E9B1BE}"/>
              </a:ext>
            </a:extLst>
          </p:cNvPr>
          <p:cNvSpPr>
            <a:spLocks noGrp="1"/>
          </p:cNvSpPr>
          <p:nvPr>
            <p:ph idx="1"/>
          </p:nvPr>
        </p:nvSpPr>
        <p:spPr>
          <a:xfrm>
            <a:off x="685800" y="1690688"/>
            <a:ext cx="3528000" cy="4667250"/>
          </a:xfrm>
          <a:solidFill>
            <a:schemeClr val="bg2"/>
          </a:solidFill>
        </p:spPr>
        <p:txBody>
          <a:bodyPr anchor="ctr">
            <a:noAutofit/>
          </a:bodyPr>
          <a:lstStyle/>
          <a:p>
            <a:pPr marL="0" indent="0">
              <a:spcBef>
                <a:spcPts val="0"/>
              </a:spcBef>
              <a:spcAft>
                <a:spcPts val="600"/>
              </a:spcAft>
              <a:buNone/>
            </a:pPr>
            <a:r>
              <a:rPr lang="en-GB" sz="1500" b="1" dirty="0"/>
              <a:t>Lead author: </a:t>
            </a:r>
            <a:r>
              <a:rPr lang="en-GB" sz="1500" dirty="0"/>
              <a:t>Maisha Syed – Research Assistant</a:t>
            </a:r>
          </a:p>
          <a:p>
            <a:pPr marL="0" indent="0">
              <a:spcBef>
                <a:spcPts val="0"/>
              </a:spcBef>
              <a:spcAft>
                <a:spcPts val="600"/>
              </a:spcAft>
              <a:buNone/>
            </a:pPr>
            <a:r>
              <a:rPr lang="en-GB" sz="1500" b="1" dirty="0"/>
              <a:t>GACD secretariat:</a:t>
            </a:r>
          </a:p>
          <a:p>
            <a:pPr>
              <a:spcBef>
                <a:spcPts val="0"/>
              </a:spcBef>
              <a:spcAft>
                <a:spcPts val="600"/>
              </a:spcAft>
            </a:pPr>
            <a:r>
              <a:rPr lang="en-GB" sz="1500" dirty="0"/>
              <a:t>Izzy Bandurek – Research Capacity Manager</a:t>
            </a:r>
          </a:p>
          <a:p>
            <a:pPr>
              <a:spcBef>
                <a:spcPts val="0"/>
              </a:spcBef>
              <a:spcAft>
                <a:spcPts val="600"/>
              </a:spcAft>
            </a:pPr>
            <a:r>
              <a:rPr lang="en-GB" sz="1500" dirty="0"/>
              <a:t>Margaret Bee – Senior Policy &amp; Impact Manager</a:t>
            </a:r>
          </a:p>
          <a:p>
            <a:pPr>
              <a:spcBef>
                <a:spcPts val="0"/>
              </a:spcBef>
              <a:spcAft>
                <a:spcPts val="600"/>
              </a:spcAft>
            </a:pPr>
            <a:r>
              <a:rPr lang="en-GB" sz="1500" dirty="0"/>
              <a:t>Carolyn Johnson – Programme Manager</a:t>
            </a:r>
          </a:p>
          <a:p>
            <a:pPr>
              <a:spcBef>
                <a:spcPts val="0"/>
              </a:spcBef>
              <a:spcAft>
                <a:spcPts val="600"/>
              </a:spcAft>
            </a:pPr>
            <a:r>
              <a:rPr lang="en-GB" sz="1500" dirty="0"/>
              <a:t>Ekow Tachie-Mensah – Communications Officer</a:t>
            </a:r>
          </a:p>
          <a:p>
            <a:pPr>
              <a:spcBef>
                <a:spcPts val="0"/>
              </a:spcBef>
              <a:spcAft>
                <a:spcPts val="600"/>
              </a:spcAft>
            </a:pPr>
            <a:r>
              <a:rPr lang="en-GB" sz="1500" dirty="0"/>
              <a:t>Morven Roberts – Chief Executive Officer</a:t>
            </a:r>
          </a:p>
          <a:p>
            <a:pPr marL="0" indent="0">
              <a:spcBef>
                <a:spcPts val="0"/>
              </a:spcBef>
              <a:spcAft>
                <a:spcPts val="600"/>
              </a:spcAft>
              <a:buNone/>
            </a:pPr>
            <a:r>
              <a:rPr lang="en-GB" sz="1500" b="1" dirty="0"/>
              <a:t>On behalf of the GACD Programme Subcommittee: </a:t>
            </a:r>
            <a:r>
              <a:rPr lang="en-GB" sz="1500" dirty="0"/>
              <a:t>Patricia Ridgeway – National Health and Medical Research Council, Australia</a:t>
            </a:r>
          </a:p>
        </p:txBody>
      </p:sp>
      <p:sp>
        <p:nvSpPr>
          <p:cNvPr id="3" name="Title 2">
            <a:extLst>
              <a:ext uri="{FF2B5EF4-FFF2-40B4-BE49-F238E27FC236}">
                <a16:creationId xmlns:a16="http://schemas.microsoft.com/office/drawing/2014/main" id="{20C2BDF6-DAD9-7685-D3BA-62F40998BE5B}"/>
              </a:ext>
            </a:extLst>
          </p:cNvPr>
          <p:cNvSpPr>
            <a:spLocks noGrp="1"/>
          </p:cNvSpPr>
          <p:nvPr>
            <p:ph type="title"/>
          </p:nvPr>
        </p:nvSpPr>
        <p:spPr/>
        <p:txBody>
          <a:bodyPr/>
          <a:lstStyle/>
          <a:p>
            <a:r>
              <a:rPr lang="en-GB" dirty="0"/>
              <a:t>Acknowledgements</a:t>
            </a:r>
          </a:p>
        </p:txBody>
      </p:sp>
      <p:sp>
        <p:nvSpPr>
          <p:cNvPr id="4" name="Content Placeholder 1">
            <a:extLst>
              <a:ext uri="{FF2B5EF4-FFF2-40B4-BE49-F238E27FC236}">
                <a16:creationId xmlns:a16="http://schemas.microsoft.com/office/drawing/2014/main" id="{4291F793-B81B-CC04-157A-9ED76F737447}"/>
              </a:ext>
            </a:extLst>
          </p:cNvPr>
          <p:cNvSpPr txBox="1">
            <a:spLocks/>
          </p:cNvSpPr>
          <p:nvPr/>
        </p:nvSpPr>
        <p:spPr>
          <a:xfrm>
            <a:off x="4323600" y="1690688"/>
            <a:ext cx="3528000" cy="4667250"/>
          </a:xfrm>
          <a:prstGeom prst="rect">
            <a:avLst/>
          </a:prstGeom>
          <a:solidFill>
            <a:schemeClr val="bg2"/>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GB" sz="1500" b="1" dirty="0"/>
              <a:t>The following people helped to shape the nature and core content of the report, from reviewing the initial data collection form to appraising the first draft:</a:t>
            </a:r>
          </a:p>
          <a:p>
            <a:pPr>
              <a:spcBef>
                <a:spcPts val="0"/>
              </a:spcBef>
              <a:spcAft>
                <a:spcPts val="600"/>
              </a:spcAft>
            </a:pPr>
            <a:r>
              <a:rPr lang="en-GB" sz="1500" dirty="0"/>
              <a:t>Gina Agarwal – McMaster University, Canada</a:t>
            </a:r>
          </a:p>
          <a:p>
            <a:pPr>
              <a:spcBef>
                <a:spcPts val="0"/>
              </a:spcBef>
              <a:spcAft>
                <a:spcPts val="600"/>
              </a:spcAft>
            </a:pPr>
            <a:r>
              <a:rPr lang="en-GB" sz="1500" dirty="0"/>
              <a:t>Peter Delobelle – University of the Western Cape, South Africa</a:t>
            </a:r>
          </a:p>
          <a:p>
            <a:pPr>
              <a:spcBef>
                <a:spcPts val="0"/>
              </a:spcBef>
              <a:spcAft>
                <a:spcPts val="600"/>
              </a:spcAft>
            </a:pPr>
            <a:r>
              <a:rPr lang="en-GB" sz="1500" dirty="0"/>
              <a:t>Edward Fottrell – University College London, UK</a:t>
            </a:r>
          </a:p>
          <a:p>
            <a:pPr>
              <a:spcBef>
                <a:spcPts val="0"/>
              </a:spcBef>
              <a:spcAft>
                <a:spcPts val="600"/>
              </a:spcAft>
            </a:pPr>
            <a:r>
              <a:rPr lang="en-GB" sz="1500" dirty="0"/>
              <a:t>Brian Oldenburg – Baker Heart &amp; Diabetes Institute, Australia</a:t>
            </a:r>
          </a:p>
          <a:p>
            <a:pPr>
              <a:spcBef>
                <a:spcPts val="0"/>
              </a:spcBef>
              <a:spcAft>
                <a:spcPts val="600"/>
              </a:spcAft>
            </a:pPr>
            <a:r>
              <a:rPr lang="en-GB" sz="1500" dirty="0"/>
              <a:t>Francisco Salazar Gonzalez – Universidad De Monterrey, Mexico</a:t>
            </a:r>
          </a:p>
          <a:p>
            <a:pPr>
              <a:spcBef>
                <a:spcPts val="0"/>
              </a:spcBef>
              <a:spcAft>
                <a:spcPts val="600"/>
              </a:spcAft>
            </a:pPr>
            <a:r>
              <a:rPr lang="en-GB" sz="1500" dirty="0"/>
              <a:t>Josefien van Olmen – University of Antwerp, Belgium</a:t>
            </a:r>
          </a:p>
        </p:txBody>
      </p:sp>
      <p:sp>
        <p:nvSpPr>
          <p:cNvPr id="5" name="Content Placeholder 1">
            <a:extLst>
              <a:ext uri="{FF2B5EF4-FFF2-40B4-BE49-F238E27FC236}">
                <a16:creationId xmlns:a16="http://schemas.microsoft.com/office/drawing/2014/main" id="{08311D98-192E-B7DD-4493-42CECE85B57F}"/>
              </a:ext>
            </a:extLst>
          </p:cNvPr>
          <p:cNvSpPr txBox="1">
            <a:spLocks/>
          </p:cNvSpPr>
          <p:nvPr/>
        </p:nvSpPr>
        <p:spPr>
          <a:xfrm>
            <a:off x="7961400" y="1690688"/>
            <a:ext cx="3528000" cy="4667250"/>
          </a:xfrm>
          <a:prstGeom prst="rect">
            <a:avLst/>
          </a:prstGeom>
          <a:solidFill>
            <a:schemeClr val="bg2"/>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spcAft>
                <a:spcPts val="600"/>
              </a:spcAft>
              <a:buNone/>
            </a:pPr>
            <a:r>
              <a:rPr lang="en-GB" dirty="0"/>
              <a:t>The GACD secretariat are indebted to the people who took the time and effort to collate data from across the duration of their project and kindly agreed to share it in the spirit of open collaboration.</a:t>
            </a:r>
          </a:p>
        </p:txBody>
      </p:sp>
    </p:spTree>
    <p:extLst>
      <p:ext uri="{BB962C8B-B14F-4D97-AF65-F5344CB8AC3E}">
        <p14:creationId xmlns:p14="http://schemas.microsoft.com/office/powerpoint/2010/main" val="29264831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0914_thank_you_note_with_blue_pen_on_white_background_stock_photo_Slide01">
            <a:extLst>
              <a:ext uri="{FF2B5EF4-FFF2-40B4-BE49-F238E27FC236}">
                <a16:creationId xmlns:a16="http://schemas.microsoft.com/office/drawing/2014/main" id="{D3488E6E-CD61-9077-26DF-9F0EA2A95BC7}"/>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10645" b="12338"/>
          <a:stretch/>
        </p:blipFill>
        <p:spPr bwMode="auto">
          <a:xfrm>
            <a:off x="6626679" y="0"/>
            <a:ext cx="5565321" cy="3428999"/>
          </a:xfrm>
          <a:prstGeom prst="rect">
            <a:avLst/>
          </a:prstGeom>
          <a:extLst>
            <a:ext uri="{909E8E84-426E-40DD-AFC4-6F175D3DCCD1}">
              <a14:hiddenFill xmlns:a14="http://schemas.microsoft.com/office/drawing/2010/main">
                <a:solidFill>
                  <a:srgbClr val="FFFFFF"/>
                </a:solidFill>
              </a14:hiddenFill>
            </a:ext>
          </a:extLst>
        </p:spPr>
      </p:pic>
      <p:pic>
        <p:nvPicPr>
          <p:cNvPr id="3" name="Picture 2" descr="A black and grey logo&#10;&#10;Description automatically generated">
            <a:extLst>
              <a:ext uri="{FF2B5EF4-FFF2-40B4-BE49-F238E27FC236}">
                <a16:creationId xmlns:a16="http://schemas.microsoft.com/office/drawing/2014/main" id="{DA416900-59B5-EEA9-3CC8-28433B53A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0798" y="5116218"/>
            <a:ext cx="4523586" cy="1214517"/>
          </a:xfrm>
          <a:prstGeom prst="rect">
            <a:avLst/>
          </a:prstGeom>
        </p:spPr>
      </p:pic>
      <p:sp>
        <p:nvSpPr>
          <p:cNvPr id="9" name="TextBox 8">
            <a:extLst>
              <a:ext uri="{FF2B5EF4-FFF2-40B4-BE49-F238E27FC236}">
                <a16:creationId xmlns:a16="http://schemas.microsoft.com/office/drawing/2014/main" id="{FC0FDC32-B143-BC4E-0482-A63FE9C2350E}"/>
              </a:ext>
            </a:extLst>
          </p:cNvPr>
          <p:cNvSpPr txBox="1"/>
          <p:nvPr/>
        </p:nvSpPr>
        <p:spPr>
          <a:xfrm>
            <a:off x="1400963" y="1382285"/>
            <a:ext cx="5529513" cy="4093428"/>
          </a:xfrm>
          <a:prstGeom prst="rect">
            <a:avLst/>
          </a:prstGeom>
          <a:noFill/>
        </p:spPr>
        <p:txBody>
          <a:bodyPr wrap="square">
            <a:spAutoFit/>
          </a:bodyPr>
          <a:lstStyle/>
          <a:p>
            <a:pPr>
              <a:spcAft>
                <a:spcPts val="3000"/>
              </a:spcAft>
            </a:pPr>
            <a:r>
              <a:rPr lang="en-GB" sz="3200" dirty="0"/>
              <a:t>www.gacd.org</a:t>
            </a:r>
          </a:p>
          <a:p>
            <a:pPr>
              <a:spcAft>
                <a:spcPts val="3000"/>
              </a:spcAft>
            </a:pPr>
            <a:r>
              <a:rPr lang="en-GB" sz="3200" dirty="0"/>
              <a:t>@gacd_media</a:t>
            </a:r>
          </a:p>
          <a:p>
            <a:pPr>
              <a:spcAft>
                <a:spcPts val="3000"/>
              </a:spcAft>
            </a:pPr>
            <a:r>
              <a:rPr lang="en-GB" sz="3200" dirty="0"/>
              <a:t>tinyurl.com/GACD-</a:t>
            </a:r>
            <a:r>
              <a:rPr lang="en-GB" sz="3200" dirty="0" err="1"/>
              <a:t>linkedin</a:t>
            </a:r>
            <a:endParaRPr lang="en-GB" sz="3200" dirty="0"/>
          </a:p>
          <a:p>
            <a:pPr>
              <a:spcAft>
                <a:spcPts val="3000"/>
              </a:spcAft>
            </a:pPr>
            <a:r>
              <a:rPr lang="en-GB" sz="3200" dirty="0"/>
              <a:t>@GACDmedia</a:t>
            </a:r>
          </a:p>
          <a:p>
            <a:pPr>
              <a:spcAft>
                <a:spcPts val="3000"/>
              </a:spcAft>
            </a:pPr>
            <a:r>
              <a:rPr lang="en-GB" sz="3200" dirty="0"/>
              <a:t>admin@gacd.org</a:t>
            </a:r>
          </a:p>
        </p:txBody>
      </p:sp>
      <p:pic>
        <p:nvPicPr>
          <p:cNvPr id="1028" name="Picture 4">
            <a:extLst>
              <a:ext uri="{FF2B5EF4-FFF2-40B4-BE49-F238E27FC236}">
                <a16:creationId xmlns:a16="http://schemas.microsoft.com/office/drawing/2014/main" id="{5F859F8E-C252-2D41-399C-AFD10A7D9023}"/>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72011" y="3216600"/>
            <a:ext cx="530655" cy="5306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8F162C6-044D-0C0D-7886-898F2492B667}"/>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2379" y="2280080"/>
            <a:ext cx="518020" cy="518020"/>
          </a:xfrm>
          <a:prstGeom prst="round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F4339E3-B820-0D25-8CE2-5C9C8C2969F7}"/>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580347" y="4165755"/>
            <a:ext cx="556437" cy="385159"/>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World outline">
            <a:extLst>
              <a:ext uri="{FF2B5EF4-FFF2-40B4-BE49-F238E27FC236}">
                <a16:creationId xmlns:a16="http://schemas.microsoft.com/office/drawing/2014/main" id="{7E3A3FDA-EB0E-0F49-8FD7-95508AAC5D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0347" y="1421540"/>
            <a:ext cx="567067" cy="567067"/>
          </a:xfrm>
          <a:prstGeom prst="rect">
            <a:avLst/>
          </a:prstGeom>
        </p:spPr>
      </p:pic>
      <p:pic>
        <p:nvPicPr>
          <p:cNvPr id="17" name="Graphic 16" descr="Envelope outline">
            <a:extLst>
              <a:ext uri="{FF2B5EF4-FFF2-40B4-BE49-F238E27FC236}">
                <a16:creationId xmlns:a16="http://schemas.microsoft.com/office/drawing/2014/main" id="{879E6FF4-672E-1DCA-9845-36587FB012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0316" y="4876512"/>
            <a:ext cx="567067" cy="567067"/>
          </a:xfrm>
          <a:prstGeom prst="rect">
            <a:avLst/>
          </a:prstGeom>
        </p:spPr>
      </p:pic>
    </p:spTree>
    <p:extLst>
      <p:ext uri="{BB962C8B-B14F-4D97-AF65-F5344CB8AC3E}">
        <p14:creationId xmlns:p14="http://schemas.microsoft.com/office/powerpoint/2010/main" val="2615621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58C2D9-1B7D-7917-69A7-2D2DB2864D23}"/>
              </a:ext>
            </a:extLst>
          </p:cNvPr>
          <p:cNvSpPr/>
          <p:nvPr/>
        </p:nvSpPr>
        <p:spPr>
          <a:xfrm>
            <a:off x="914400" y="473808"/>
            <a:ext cx="1739310" cy="1285344"/>
          </a:xfrm>
          <a:prstGeom prst="rect">
            <a:avLst/>
          </a:prstGeom>
          <a:blipFill rotWithShape="1">
            <a:blip r:embed="rId2"/>
            <a:srcRect/>
            <a:stretch>
              <a:fillRect t="-18000" b="-18000"/>
            </a:stretch>
          </a:blipFill>
        </p:spPr>
        <p:style>
          <a:lnRef idx="0">
            <a:schemeClr val="accent6">
              <a:hueOff val="0"/>
              <a:satOff val="0"/>
              <a:lumOff val="0"/>
              <a:alphaOff val="0"/>
            </a:schemeClr>
          </a:lnRef>
          <a:fillRef idx="1">
            <a:scrgbClr r="0" g="0" b="0"/>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90EDF96A-42EA-6A53-D12C-619DB1029C9A}"/>
              </a:ext>
            </a:extLst>
          </p:cNvPr>
          <p:cNvSpPr/>
          <p:nvPr/>
        </p:nvSpPr>
        <p:spPr>
          <a:xfrm>
            <a:off x="1044566" y="1604862"/>
            <a:ext cx="2136087" cy="569700"/>
          </a:xfrm>
          <a:custGeom>
            <a:avLst/>
            <a:gdLst>
              <a:gd name="connsiteX0" fmla="*/ 0 w 2194993"/>
              <a:gd name="connsiteY0" fmla="*/ 0 h 634054"/>
              <a:gd name="connsiteX1" fmla="*/ 2194993 w 2194993"/>
              <a:gd name="connsiteY1" fmla="*/ 0 h 634054"/>
              <a:gd name="connsiteX2" fmla="*/ 2194993 w 2194993"/>
              <a:gd name="connsiteY2" fmla="*/ 634054 h 634054"/>
              <a:gd name="connsiteX3" fmla="*/ 0 w 2194993"/>
              <a:gd name="connsiteY3" fmla="*/ 634054 h 634054"/>
              <a:gd name="connsiteX4" fmla="*/ 0 w 2194993"/>
              <a:gd name="connsiteY4" fmla="*/ 0 h 63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993" h="634054">
                <a:moveTo>
                  <a:pt x="0" y="0"/>
                </a:moveTo>
                <a:lnTo>
                  <a:pt x="2194993" y="0"/>
                </a:lnTo>
                <a:lnTo>
                  <a:pt x="2194993" y="634054"/>
                </a:lnTo>
                <a:lnTo>
                  <a:pt x="0" y="634054"/>
                </a:lnTo>
                <a:lnTo>
                  <a:pt x="0" y="0"/>
                </a:lnTo>
                <a:close/>
              </a:path>
            </a:pathLst>
          </a:custGeom>
          <a:solidFill>
            <a:schemeClr val="accent1"/>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GB" sz="1300" kern="1200"/>
              <a:t>National Health and Medical Research Council, Australia</a:t>
            </a:r>
          </a:p>
        </p:txBody>
      </p:sp>
      <p:sp>
        <p:nvSpPr>
          <p:cNvPr id="7" name="Rectangle 6">
            <a:extLst>
              <a:ext uri="{FF2B5EF4-FFF2-40B4-BE49-F238E27FC236}">
                <a16:creationId xmlns:a16="http://schemas.microsoft.com/office/drawing/2014/main" id="{1265F6A1-1DC7-220C-4791-20A867819954}"/>
              </a:ext>
            </a:extLst>
          </p:cNvPr>
          <p:cNvSpPr/>
          <p:nvPr/>
        </p:nvSpPr>
        <p:spPr>
          <a:xfrm>
            <a:off x="3648383" y="473808"/>
            <a:ext cx="1739310" cy="1285344"/>
          </a:xfrm>
          <a:prstGeom prst="rect">
            <a:avLst/>
          </a:prstGeom>
          <a:blipFill rotWithShape="1">
            <a:blip r:embed="rId3"/>
            <a:srcRect/>
            <a:stretch>
              <a:fillRect t="-18000" b="-18000"/>
            </a:stretch>
          </a:blipFill>
        </p:spPr>
        <p:style>
          <a:lnRef idx="0">
            <a:schemeClr val="accent6">
              <a:hueOff val="0"/>
              <a:satOff val="0"/>
              <a:lumOff val="0"/>
              <a:alphaOff val="0"/>
            </a:schemeClr>
          </a:lnRef>
          <a:fillRef idx="1">
            <a:scrgbClr r="0" g="0" b="0"/>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8" name="Freeform: Shape 7">
            <a:extLst>
              <a:ext uri="{FF2B5EF4-FFF2-40B4-BE49-F238E27FC236}">
                <a16:creationId xmlns:a16="http://schemas.microsoft.com/office/drawing/2014/main" id="{60D97742-28E9-CDE5-5813-A02729FF4531}"/>
              </a:ext>
            </a:extLst>
          </p:cNvPr>
          <p:cNvSpPr/>
          <p:nvPr/>
        </p:nvSpPr>
        <p:spPr>
          <a:xfrm>
            <a:off x="3778549" y="1604862"/>
            <a:ext cx="2136087" cy="569700"/>
          </a:xfrm>
          <a:custGeom>
            <a:avLst/>
            <a:gdLst>
              <a:gd name="connsiteX0" fmla="*/ 0 w 2194993"/>
              <a:gd name="connsiteY0" fmla="*/ 0 h 634054"/>
              <a:gd name="connsiteX1" fmla="*/ 2194993 w 2194993"/>
              <a:gd name="connsiteY1" fmla="*/ 0 h 634054"/>
              <a:gd name="connsiteX2" fmla="*/ 2194993 w 2194993"/>
              <a:gd name="connsiteY2" fmla="*/ 634054 h 634054"/>
              <a:gd name="connsiteX3" fmla="*/ 0 w 2194993"/>
              <a:gd name="connsiteY3" fmla="*/ 634054 h 634054"/>
              <a:gd name="connsiteX4" fmla="*/ 0 w 2194993"/>
              <a:gd name="connsiteY4" fmla="*/ 0 h 63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993" h="634054">
                <a:moveTo>
                  <a:pt x="0" y="0"/>
                </a:moveTo>
                <a:lnTo>
                  <a:pt x="2194993" y="0"/>
                </a:lnTo>
                <a:lnTo>
                  <a:pt x="2194993" y="634054"/>
                </a:lnTo>
                <a:lnTo>
                  <a:pt x="0" y="634054"/>
                </a:lnTo>
                <a:lnTo>
                  <a:pt x="0" y="0"/>
                </a:lnTo>
                <a:close/>
              </a:path>
            </a:pathLst>
          </a:custGeom>
          <a:solidFill>
            <a:schemeClr val="accent1"/>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GB" sz="1600" kern="1200"/>
              <a:t>Sao Paulo Research Foundation, Brazil</a:t>
            </a:r>
          </a:p>
        </p:txBody>
      </p:sp>
      <p:sp>
        <p:nvSpPr>
          <p:cNvPr id="9" name="Rectangle 8">
            <a:extLst>
              <a:ext uri="{FF2B5EF4-FFF2-40B4-BE49-F238E27FC236}">
                <a16:creationId xmlns:a16="http://schemas.microsoft.com/office/drawing/2014/main" id="{B086F82B-E42F-82BC-3644-C7D2B6E662D4}"/>
              </a:ext>
            </a:extLst>
          </p:cNvPr>
          <p:cNvSpPr/>
          <p:nvPr/>
        </p:nvSpPr>
        <p:spPr>
          <a:xfrm>
            <a:off x="6382366" y="473808"/>
            <a:ext cx="1739310" cy="1285344"/>
          </a:xfrm>
          <a:prstGeom prst="rect">
            <a:avLst/>
          </a:prstGeom>
          <a:blipFill rotWithShape="1">
            <a:blip r:embed="rId4"/>
            <a:srcRect/>
            <a:stretch>
              <a:fillRect t="-18000" b="-18000"/>
            </a:stretch>
          </a:blipFill>
        </p:spPr>
        <p:style>
          <a:lnRef idx="0">
            <a:schemeClr val="accent6">
              <a:hueOff val="0"/>
              <a:satOff val="0"/>
              <a:lumOff val="0"/>
              <a:alphaOff val="0"/>
            </a:schemeClr>
          </a:lnRef>
          <a:fillRef idx="1">
            <a:scrgbClr r="0" g="0" b="0"/>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3AD2790C-1BE8-EEC6-6D0B-07549050C2C2}"/>
              </a:ext>
            </a:extLst>
          </p:cNvPr>
          <p:cNvSpPr/>
          <p:nvPr/>
        </p:nvSpPr>
        <p:spPr>
          <a:xfrm>
            <a:off x="6512532" y="1604862"/>
            <a:ext cx="2136087" cy="569700"/>
          </a:xfrm>
          <a:custGeom>
            <a:avLst/>
            <a:gdLst>
              <a:gd name="connsiteX0" fmla="*/ 0 w 2194993"/>
              <a:gd name="connsiteY0" fmla="*/ 0 h 634054"/>
              <a:gd name="connsiteX1" fmla="*/ 2194993 w 2194993"/>
              <a:gd name="connsiteY1" fmla="*/ 0 h 634054"/>
              <a:gd name="connsiteX2" fmla="*/ 2194993 w 2194993"/>
              <a:gd name="connsiteY2" fmla="*/ 634054 h 634054"/>
              <a:gd name="connsiteX3" fmla="*/ 0 w 2194993"/>
              <a:gd name="connsiteY3" fmla="*/ 634054 h 634054"/>
              <a:gd name="connsiteX4" fmla="*/ 0 w 2194993"/>
              <a:gd name="connsiteY4" fmla="*/ 0 h 63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993" h="634054">
                <a:moveTo>
                  <a:pt x="0" y="0"/>
                </a:moveTo>
                <a:lnTo>
                  <a:pt x="2194993" y="0"/>
                </a:lnTo>
                <a:lnTo>
                  <a:pt x="2194993" y="634054"/>
                </a:lnTo>
                <a:lnTo>
                  <a:pt x="0" y="634054"/>
                </a:lnTo>
                <a:lnTo>
                  <a:pt x="0" y="0"/>
                </a:lnTo>
                <a:close/>
              </a:path>
            </a:pathLst>
          </a:custGeom>
          <a:solidFill>
            <a:schemeClr val="accent1"/>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GB" sz="1600" kern="1200"/>
              <a:t>Canadian Institutes of Health Research</a:t>
            </a:r>
          </a:p>
        </p:txBody>
      </p:sp>
      <p:sp>
        <p:nvSpPr>
          <p:cNvPr id="11" name="Rectangle 10">
            <a:extLst>
              <a:ext uri="{FF2B5EF4-FFF2-40B4-BE49-F238E27FC236}">
                <a16:creationId xmlns:a16="http://schemas.microsoft.com/office/drawing/2014/main" id="{4E638040-1160-896D-C1CF-F46B1E1A55D6}"/>
              </a:ext>
            </a:extLst>
          </p:cNvPr>
          <p:cNvSpPr/>
          <p:nvPr/>
        </p:nvSpPr>
        <p:spPr>
          <a:xfrm>
            <a:off x="9116349" y="473808"/>
            <a:ext cx="1739310" cy="1285344"/>
          </a:xfrm>
          <a:prstGeom prst="rect">
            <a:avLst/>
          </a:prstGeom>
          <a:blipFill rotWithShape="1">
            <a:blip r:embed="rId5"/>
            <a:srcRect/>
            <a:stretch>
              <a:fillRect t="-17000" b="-17000"/>
            </a:stretch>
          </a:blipFill>
        </p:spPr>
        <p:style>
          <a:lnRef idx="0">
            <a:schemeClr val="accent6">
              <a:hueOff val="0"/>
              <a:satOff val="0"/>
              <a:lumOff val="0"/>
              <a:alphaOff val="0"/>
            </a:schemeClr>
          </a:lnRef>
          <a:fillRef idx="1">
            <a:scrgbClr r="0" g="0" b="0"/>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0FA91718-D270-C81B-9478-186350FAD8AD}"/>
              </a:ext>
            </a:extLst>
          </p:cNvPr>
          <p:cNvSpPr/>
          <p:nvPr/>
        </p:nvSpPr>
        <p:spPr>
          <a:xfrm>
            <a:off x="9246515" y="1604862"/>
            <a:ext cx="2136087" cy="569700"/>
          </a:xfrm>
          <a:custGeom>
            <a:avLst/>
            <a:gdLst>
              <a:gd name="connsiteX0" fmla="*/ 0 w 2194993"/>
              <a:gd name="connsiteY0" fmla="*/ 0 h 634054"/>
              <a:gd name="connsiteX1" fmla="*/ 2194993 w 2194993"/>
              <a:gd name="connsiteY1" fmla="*/ 0 h 634054"/>
              <a:gd name="connsiteX2" fmla="*/ 2194993 w 2194993"/>
              <a:gd name="connsiteY2" fmla="*/ 634054 h 634054"/>
              <a:gd name="connsiteX3" fmla="*/ 0 w 2194993"/>
              <a:gd name="connsiteY3" fmla="*/ 634054 h 634054"/>
              <a:gd name="connsiteX4" fmla="*/ 0 w 2194993"/>
              <a:gd name="connsiteY4" fmla="*/ 0 h 63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993" h="634054">
                <a:moveTo>
                  <a:pt x="0" y="0"/>
                </a:moveTo>
                <a:lnTo>
                  <a:pt x="2194993" y="0"/>
                </a:lnTo>
                <a:lnTo>
                  <a:pt x="2194993" y="634054"/>
                </a:lnTo>
                <a:lnTo>
                  <a:pt x="0" y="634054"/>
                </a:lnTo>
                <a:lnTo>
                  <a:pt x="0" y="0"/>
                </a:lnTo>
                <a:close/>
              </a:path>
            </a:pathLst>
          </a:custGeom>
          <a:solidFill>
            <a:schemeClr val="accent1"/>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GB" sz="1600" kern="1200"/>
              <a:t>European Commission</a:t>
            </a:r>
          </a:p>
        </p:txBody>
      </p:sp>
      <p:sp>
        <p:nvSpPr>
          <p:cNvPr id="13" name="Rectangle 12">
            <a:extLst>
              <a:ext uri="{FF2B5EF4-FFF2-40B4-BE49-F238E27FC236}">
                <a16:creationId xmlns:a16="http://schemas.microsoft.com/office/drawing/2014/main" id="{DA0FE665-C4A2-46B3-C9A1-0B1BEEFD01E6}"/>
              </a:ext>
            </a:extLst>
          </p:cNvPr>
          <p:cNvSpPr/>
          <p:nvPr/>
        </p:nvSpPr>
        <p:spPr>
          <a:xfrm>
            <a:off x="914400" y="2497517"/>
            <a:ext cx="1739310" cy="1285344"/>
          </a:xfrm>
          <a:prstGeom prst="rect">
            <a:avLst/>
          </a:prstGeom>
          <a:blipFill rotWithShape="1">
            <a:blip r:embed="rId6"/>
            <a:srcRect/>
            <a:stretch>
              <a:fillRect t="-18000" b="-18000"/>
            </a:stretch>
          </a:blipFill>
        </p:spPr>
        <p:style>
          <a:lnRef idx="0">
            <a:schemeClr val="accent6">
              <a:hueOff val="0"/>
              <a:satOff val="0"/>
              <a:lumOff val="0"/>
              <a:alphaOff val="0"/>
            </a:schemeClr>
          </a:lnRef>
          <a:fillRef idx="1">
            <a:scrgbClr r="0" g="0" b="0"/>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EDEA0FCD-2FBE-41A8-515A-05ED7295B513}"/>
              </a:ext>
            </a:extLst>
          </p:cNvPr>
          <p:cNvSpPr/>
          <p:nvPr/>
        </p:nvSpPr>
        <p:spPr>
          <a:xfrm>
            <a:off x="1044566" y="3628571"/>
            <a:ext cx="2136087" cy="569700"/>
          </a:xfrm>
          <a:custGeom>
            <a:avLst/>
            <a:gdLst>
              <a:gd name="connsiteX0" fmla="*/ 0 w 2194993"/>
              <a:gd name="connsiteY0" fmla="*/ 0 h 634054"/>
              <a:gd name="connsiteX1" fmla="*/ 2194993 w 2194993"/>
              <a:gd name="connsiteY1" fmla="*/ 0 h 634054"/>
              <a:gd name="connsiteX2" fmla="*/ 2194993 w 2194993"/>
              <a:gd name="connsiteY2" fmla="*/ 634054 h 634054"/>
              <a:gd name="connsiteX3" fmla="*/ 0 w 2194993"/>
              <a:gd name="connsiteY3" fmla="*/ 634054 h 634054"/>
              <a:gd name="connsiteX4" fmla="*/ 0 w 2194993"/>
              <a:gd name="connsiteY4" fmla="*/ 0 h 63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993" h="634054">
                <a:moveTo>
                  <a:pt x="0" y="0"/>
                </a:moveTo>
                <a:lnTo>
                  <a:pt x="2194993" y="0"/>
                </a:lnTo>
                <a:lnTo>
                  <a:pt x="2194993" y="634054"/>
                </a:lnTo>
                <a:lnTo>
                  <a:pt x="0" y="634054"/>
                </a:lnTo>
                <a:lnTo>
                  <a:pt x="0" y="0"/>
                </a:lnTo>
                <a:close/>
              </a:path>
            </a:pathLst>
          </a:custGeom>
          <a:solidFill>
            <a:schemeClr val="accent1"/>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GB" sz="1600" kern="1200"/>
              <a:t>Indian Council of Medical Research</a:t>
            </a:r>
          </a:p>
        </p:txBody>
      </p:sp>
      <p:sp>
        <p:nvSpPr>
          <p:cNvPr id="15" name="Rectangle 14">
            <a:extLst>
              <a:ext uri="{FF2B5EF4-FFF2-40B4-BE49-F238E27FC236}">
                <a16:creationId xmlns:a16="http://schemas.microsoft.com/office/drawing/2014/main" id="{005CB60D-304E-C3AE-9A0C-5FC581A84623}"/>
              </a:ext>
            </a:extLst>
          </p:cNvPr>
          <p:cNvSpPr/>
          <p:nvPr/>
        </p:nvSpPr>
        <p:spPr>
          <a:xfrm>
            <a:off x="3648383" y="2497517"/>
            <a:ext cx="1739310" cy="1285344"/>
          </a:xfrm>
          <a:prstGeom prst="rect">
            <a:avLst/>
          </a:prstGeom>
          <a:blipFill rotWithShape="1">
            <a:blip r:embed="rId7"/>
            <a:srcRect/>
            <a:stretch>
              <a:fillRect t="-18000" b="-18000"/>
            </a:stretch>
          </a:blipFill>
        </p:spPr>
        <p:style>
          <a:lnRef idx="0">
            <a:schemeClr val="accent6">
              <a:hueOff val="0"/>
              <a:satOff val="0"/>
              <a:lumOff val="0"/>
              <a:alphaOff val="0"/>
            </a:schemeClr>
          </a:lnRef>
          <a:fillRef idx="1">
            <a:scrgbClr r="0" g="0" b="0"/>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Freeform: Shape 15">
            <a:extLst>
              <a:ext uri="{FF2B5EF4-FFF2-40B4-BE49-F238E27FC236}">
                <a16:creationId xmlns:a16="http://schemas.microsoft.com/office/drawing/2014/main" id="{551921D5-BD70-2EAF-F614-FAD7A9FE9ADB}"/>
              </a:ext>
            </a:extLst>
          </p:cNvPr>
          <p:cNvSpPr/>
          <p:nvPr/>
        </p:nvSpPr>
        <p:spPr>
          <a:xfrm>
            <a:off x="3778549" y="3628571"/>
            <a:ext cx="2136087" cy="569700"/>
          </a:xfrm>
          <a:custGeom>
            <a:avLst/>
            <a:gdLst>
              <a:gd name="connsiteX0" fmla="*/ 0 w 2194993"/>
              <a:gd name="connsiteY0" fmla="*/ 0 h 634054"/>
              <a:gd name="connsiteX1" fmla="*/ 2194993 w 2194993"/>
              <a:gd name="connsiteY1" fmla="*/ 0 h 634054"/>
              <a:gd name="connsiteX2" fmla="*/ 2194993 w 2194993"/>
              <a:gd name="connsiteY2" fmla="*/ 634054 h 634054"/>
              <a:gd name="connsiteX3" fmla="*/ 0 w 2194993"/>
              <a:gd name="connsiteY3" fmla="*/ 634054 h 634054"/>
              <a:gd name="connsiteX4" fmla="*/ 0 w 2194993"/>
              <a:gd name="connsiteY4" fmla="*/ 0 h 63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993" h="634054">
                <a:moveTo>
                  <a:pt x="0" y="0"/>
                </a:moveTo>
                <a:lnTo>
                  <a:pt x="2194993" y="0"/>
                </a:lnTo>
                <a:lnTo>
                  <a:pt x="2194993" y="634054"/>
                </a:lnTo>
                <a:lnTo>
                  <a:pt x="0" y="634054"/>
                </a:lnTo>
                <a:lnTo>
                  <a:pt x="0" y="0"/>
                </a:lnTo>
                <a:close/>
              </a:path>
            </a:pathLst>
          </a:custGeom>
          <a:solidFill>
            <a:schemeClr val="accent1"/>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GB" sz="1300" kern="1200"/>
              <a:t>Agency for Medical Research and Development, Japan</a:t>
            </a:r>
          </a:p>
        </p:txBody>
      </p:sp>
      <p:sp>
        <p:nvSpPr>
          <p:cNvPr id="17" name="Rectangle 16">
            <a:extLst>
              <a:ext uri="{FF2B5EF4-FFF2-40B4-BE49-F238E27FC236}">
                <a16:creationId xmlns:a16="http://schemas.microsoft.com/office/drawing/2014/main" id="{1DF137D4-2F83-4D1E-20AF-59E07306F19A}"/>
              </a:ext>
            </a:extLst>
          </p:cNvPr>
          <p:cNvSpPr/>
          <p:nvPr/>
        </p:nvSpPr>
        <p:spPr>
          <a:xfrm>
            <a:off x="6382366" y="2497517"/>
            <a:ext cx="1739310" cy="1285344"/>
          </a:xfrm>
          <a:prstGeom prst="rect">
            <a:avLst/>
          </a:prstGeom>
          <a:blipFill rotWithShape="1">
            <a:blip r:embed="rId8"/>
            <a:srcRect/>
            <a:stretch>
              <a:fillRect t="-18000" b="-18000"/>
            </a:stretch>
          </a:blipFill>
        </p:spPr>
        <p:style>
          <a:lnRef idx="0">
            <a:schemeClr val="accent6">
              <a:hueOff val="0"/>
              <a:satOff val="0"/>
              <a:lumOff val="0"/>
              <a:alphaOff val="0"/>
            </a:schemeClr>
          </a:lnRef>
          <a:fillRef idx="1">
            <a:scrgbClr r="0" g="0" b="0"/>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8" name="Freeform: Shape 17">
            <a:extLst>
              <a:ext uri="{FF2B5EF4-FFF2-40B4-BE49-F238E27FC236}">
                <a16:creationId xmlns:a16="http://schemas.microsoft.com/office/drawing/2014/main" id="{7F692220-098D-85F6-4AFB-C7A132F0CB73}"/>
              </a:ext>
            </a:extLst>
          </p:cNvPr>
          <p:cNvSpPr/>
          <p:nvPr/>
        </p:nvSpPr>
        <p:spPr>
          <a:xfrm>
            <a:off x="6512532" y="3628571"/>
            <a:ext cx="2136087" cy="569700"/>
          </a:xfrm>
          <a:custGeom>
            <a:avLst/>
            <a:gdLst>
              <a:gd name="connsiteX0" fmla="*/ 0 w 2194993"/>
              <a:gd name="connsiteY0" fmla="*/ 0 h 634054"/>
              <a:gd name="connsiteX1" fmla="*/ 2194993 w 2194993"/>
              <a:gd name="connsiteY1" fmla="*/ 0 h 634054"/>
              <a:gd name="connsiteX2" fmla="*/ 2194993 w 2194993"/>
              <a:gd name="connsiteY2" fmla="*/ 634054 h 634054"/>
              <a:gd name="connsiteX3" fmla="*/ 0 w 2194993"/>
              <a:gd name="connsiteY3" fmla="*/ 634054 h 634054"/>
              <a:gd name="connsiteX4" fmla="*/ 0 w 2194993"/>
              <a:gd name="connsiteY4" fmla="*/ 0 h 63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993" h="634054">
                <a:moveTo>
                  <a:pt x="0" y="0"/>
                </a:moveTo>
                <a:lnTo>
                  <a:pt x="2194993" y="0"/>
                </a:lnTo>
                <a:lnTo>
                  <a:pt x="2194993" y="634054"/>
                </a:lnTo>
                <a:lnTo>
                  <a:pt x="0" y="634054"/>
                </a:lnTo>
                <a:lnTo>
                  <a:pt x="0" y="0"/>
                </a:lnTo>
                <a:close/>
              </a:path>
            </a:pathLst>
          </a:custGeom>
          <a:solidFill>
            <a:schemeClr val="accent1"/>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GB" sz="1400" kern="1200"/>
              <a:t>Health Research Counci</a:t>
            </a:r>
            <a:r>
              <a:rPr lang="en-GB" sz="1400"/>
              <a:t>l of </a:t>
            </a:r>
            <a:r>
              <a:rPr lang="en-GB" sz="1400" kern="1200"/>
              <a:t>New Zealand</a:t>
            </a:r>
          </a:p>
        </p:txBody>
      </p:sp>
      <p:sp>
        <p:nvSpPr>
          <p:cNvPr id="19" name="Rectangle 18">
            <a:extLst>
              <a:ext uri="{FF2B5EF4-FFF2-40B4-BE49-F238E27FC236}">
                <a16:creationId xmlns:a16="http://schemas.microsoft.com/office/drawing/2014/main" id="{22EBAFA6-E962-CF0C-3018-1BFA6CF4DC39}"/>
              </a:ext>
            </a:extLst>
          </p:cNvPr>
          <p:cNvSpPr/>
          <p:nvPr/>
        </p:nvSpPr>
        <p:spPr>
          <a:xfrm>
            <a:off x="9116349" y="2497517"/>
            <a:ext cx="1739310" cy="1285344"/>
          </a:xfrm>
          <a:prstGeom prst="rect">
            <a:avLst/>
          </a:prstGeom>
          <a:blipFill rotWithShape="1">
            <a:blip r:embed="rId9"/>
            <a:srcRect/>
            <a:stretch>
              <a:fillRect t="-18000" b="-18000"/>
            </a:stretch>
          </a:blipFill>
        </p:spPr>
        <p:style>
          <a:lnRef idx="0">
            <a:schemeClr val="accent6">
              <a:hueOff val="0"/>
              <a:satOff val="0"/>
              <a:lumOff val="0"/>
              <a:alphaOff val="0"/>
            </a:schemeClr>
          </a:lnRef>
          <a:fillRef idx="1">
            <a:scrgbClr r="0" g="0" b="0"/>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0" name="Freeform: Shape 19">
            <a:extLst>
              <a:ext uri="{FF2B5EF4-FFF2-40B4-BE49-F238E27FC236}">
                <a16:creationId xmlns:a16="http://schemas.microsoft.com/office/drawing/2014/main" id="{32DA0A17-4664-ADE2-D092-257ECABFA0D4}"/>
              </a:ext>
            </a:extLst>
          </p:cNvPr>
          <p:cNvSpPr/>
          <p:nvPr/>
        </p:nvSpPr>
        <p:spPr>
          <a:xfrm>
            <a:off x="9246515" y="3628571"/>
            <a:ext cx="2136087" cy="569700"/>
          </a:xfrm>
          <a:custGeom>
            <a:avLst/>
            <a:gdLst>
              <a:gd name="connsiteX0" fmla="*/ 0 w 2194993"/>
              <a:gd name="connsiteY0" fmla="*/ 0 h 634054"/>
              <a:gd name="connsiteX1" fmla="*/ 2194993 w 2194993"/>
              <a:gd name="connsiteY1" fmla="*/ 0 h 634054"/>
              <a:gd name="connsiteX2" fmla="*/ 2194993 w 2194993"/>
              <a:gd name="connsiteY2" fmla="*/ 634054 h 634054"/>
              <a:gd name="connsiteX3" fmla="*/ 0 w 2194993"/>
              <a:gd name="connsiteY3" fmla="*/ 634054 h 634054"/>
              <a:gd name="connsiteX4" fmla="*/ 0 w 2194993"/>
              <a:gd name="connsiteY4" fmla="*/ 0 h 63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993" h="634054">
                <a:moveTo>
                  <a:pt x="0" y="0"/>
                </a:moveTo>
                <a:lnTo>
                  <a:pt x="2194993" y="0"/>
                </a:lnTo>
                <a:lnTo>
                  <a:pt x="2194993" y="634054"/>
                </a:lnTo>
                <a:lnTo>
                  <a:pt x="0" y="634054"/>
                </a:lnTo>
                <a:lnTo>
                  <a:pt x="0" y="0"/>
                </a:lnTo>
                <a:close/>
              </a:path>
            </a:pathLst>
          </a:custGeom>
          <a:solidFill>
            <a:schemeClr val="accent1"/>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GB" sz="1600" kern="1200"/>
              <a:t>South African Medical Research Council</a:t>
            </a:r>
          </a:p>
        </p:txBody>
      </p:sp>
      <p:sp>
        <p:nvSpPr>
          <p:cNvPr id="21" name="Rectangle 20">
            <a:extLst>
              <a:ext uri="{FF2B5EF4-FFF2-40B4-BE49-F238E27FC236}">
                <a16:creationId xmlns:a16="http://schemas.microsoft.com/office/drawing/2014/main" id="{2BA4C5A8-4B3A-C119-A920-7CD925C3AC9C}"/>
              </a:ext>
            </a:extLst>
          </p:cNvPr>
          <p:cNvSpPr/>
          <p:nvPr/>
        </p:nvSpPr>
        <p:spPr>
          <a:xfrm>
            <a:off x="914400" y="4521227"/>
            <a:ext cx="1739310" cy="1285344"/>
          </a:xfrm>
          <a:prstGeom prst="rect">
            <a:avLst/>
          </a:prstGeom>
          <a:blipFill rotWithShape="1">
            <a:blip r:embed="rId10"/>
            <a:srcRect/>
            <a:stretch>
              <a:fillRect t="-18000" b="-18000"/>
            </a:stretch>
          </a:blipFill>
        </p:spPr>
        <p:style>
          <a:lnRef idx="0">
            <a:schemeClr val="accent6">
              <a:hueOff val="0"/>
              <a:satOff val="0"/>
              <a:lumOff val="0"/>
              <a:alphaOff val="0"/>
            </a:schemeClr>
          </a:lnRef>
          <a:fillRef idx="1">
            <a:scrgbClr r="0" g="0" b="0"/>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2" name="Freeform: Shape 21">
            <a:extLst>
              <a:ext uri="{FF2B5EF4-FFF2-40B4-BE49-F238E27FC236}">
                <a16:creationId xmlns:a16="http://schemas.microsoft.com/office/drawing/2014/main" id="{D1F60595-F1C1-AB88-3F22-5F194F85979A}"/>
              </a:ext>
            </a:extLst>
          </p:cNvPr>
          <p:cNvSpPr/>
          <p:nvPr/>
        </p:nvSpPr>
        <p:spPr>
          <a:xfrm>
            <a:off x="1044566" y="5652281"/>
            <a:ext cx="2136087" cy="569700"/>
          </a:xfrm>
          <a:custGeom>
            <a:avLst/>
            <a:gdLst>
              <a:gd name="connsiteX0" fmla="*/ 0 w 2194993"/>
              <a:gd name="connsiteY0" fmla="*/ 0 h 634054"/>
              <a:gd name="connsiteX1" fmla="*/ 2194993 w 2194993"/>
              <a:gd name="connsiteY1" fmla="*/ 0 h 634054"/>
              <a:gd name="connsiteX2" fmla="*/ 2194993 w 2194993"/>
              <a:gd name="connsiteY2" fmla="*/ 634054 h 634054"/>
              <a:gd name="connsiteX3" fmla="*/ 0 w 2194993"/>
              <a:gd name="connsiteY3" fmla="*/ 634054 h 634054"/>
              <a:gd name="connsiteX4" fmla="*/ 0 w 2194993"/>
              <a:gd name="connsiteY4" fmla="*/ 0 h 63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993" h="634054">
                <a:moveTo>
                  <a:pt x="0" y="0"/>
                </a:moveTo>
                <a:lnTo>
                  <a:pt x="2194993" y="0"/>
                </a:lnTo>
                <a:lnTo>
                  <a:pt x="2194993" y="634054"/>
                </a:lnTo>
                <a:lnTo>
                  <a:pt x="0" y="634054"/>
                </a:lnTo>
                <a:lnTo>
                  <a:pt x="0" y="0"/>
                </a:lnTo>
                <a:close/>
              </a:path>
            </a:pathLst>
          </a:custGeom>
          <a:solidFill>
            <a:schemeClr val="accent1"/>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GB" sz="1400" kern="1200"/>
              <a:t>Health Systems Research Institute, Thailand</a:t>
            </a:r>
          </a:p>
        </p:txBody>
      </p:sp>
      <p:sp>
        <p:nvSpPr>
          <p:cNvPr id="23" name="Rectangle 22">
            <a:extLst>
              <a:ext uri="{FF2B5EF4-FFF2-40B4-BE49-F238E27FC236}">
                <a16:creationId xmlns:a16="http://schemas.microsoft.com/office/drawing/2014/main" id="{D7CD04A4-CD31-5401-78AC-43DD474F501A}"/>
              </a:ext>
            </a:extLst>
          </p:cNvPr>
          <p:cNvSpPr/>
          <p:nvPr/>
        </p:nvSpPr>
        <p:spPr>
          <a:xfrm>
            <a:off x="3648383" y="4521227"/>
            <a:ext cx="1739310" cy="1285344"/>
          </a:xfrm>
          <a:prstGeom prst="rect">
            <a:avLst/>
          </a:prstGeom>
          <a:blipFill rotWithShape="1">
            <a:blip r:embed="rId11"/>
            <a:srcRect/>
            <a:stretch>
              <a:fillRect t="-18000" b="-18000"/>
            </a:stretch>
          </a:blipFill>
        </p:spPr>
        <p:style>
          <a:lnRef idx="0">
            <a:schemeClr val="accent6">
              <a:hueOff val="0"/>
              <a:satOff val="0"/>
              <a:lumOff val="0"/>
              <a:alphaOff val="0"/>
            </a:schemeClr>
          </a:lnRef>
          <a:fillRef idx="1">
            <a:scrgbClr r="0" g="0" b="0"/>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4" name="Freeform: Shape 23">
            <a:extLst>
              <a:ext uri="{FF2B5EF4-FFF2-40B4-BE49-F238E27FC236}">
                <a16:creationId xmlns:a16="http://schemas.microsoft.com/office/drawing/2014/main" id="{CABD0818-A919-4D44-57CB-17B72A685657}"/>
              </a:ext>
            </a:extLst>
          </p:cNvPr>
          <p:cNvSpPr/>
          <p:nvPr/>
        </p:nvSpPr>
        <p:spPr>
          <a:xfrm>
            <a:off x="3778549" y="5652281"/>
            <a:ext cx="2136087" cy="569700"/>
          </a:xfrm>
          <a:custGeom>
            <a:avLst/>
            <a:gdLst>
              <a:gd name="connsiteX0" fmla="*/ 0 w 2194993"/>
              <a:gd name="connsiteY0" fmla="*/ 0 h 634054"/>
              <a:gd name="connsiteX1" fmla="*/ 2194993 w 2194993"/>
              <a:gd name="connsiteY1" fmla="*/ 0 h 634054"/>
              <a:gd name="connsiteX2" fmla="*/ 2194993 w 2194993"/>
              <a:gd name="connsiteY2" fmla="*/ 634054 h 634054"/>
              <a:gd name="connsiteX3" fmla="*/ 0 w 2194993"/>
              <a:gd name="connsiteY3" fmla="*/ 634054 h 634054"/>
              <a:gd name="connsiteX4" fmla="*/ 0 w 2194993"/>
              <a:gd name="connsiteY4" fmla="*/ 0 h 63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993" h="634054">
                <a:moveTo>
                  <a:pt x="0" y="0"/>
                </a:moveTo>
                <a:lnTo>
                  <a:pt x="2194993" y="0"/>
                </a:lnTo>
                <a:lnTo>
                  <a:pt x="2194993" y="634054"/>
                </a:lnTo>
                <a:lnTo>
                  <a:pt x="0" y="634054"/>
                </a:lnTo>
                <a:lnTo>
                  <a:pt x="0" y="0"/>
                </a:lnTo>
                <a:close/>
              </a:path>
            </a:pathLst>
          </a:custGeom>
          <a:solidFill>
            <a:schemeClr val="accent1"/>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GB" sz="1600" kern="1200"/>
              <a:t>UK Medical Research Council</a:t>
            </a:r>
          </a:p>
        </p:txBody>
      </p:sp>
      <p:sp>
        <p:nvSpPr>
          <p:cNvPr id="25" name="Rectangle 24">
            <a:extLst>
              <a:ext uri="{FF2B5EF4-FFF2-40B4-BE49-F238E27FC236}">
                <a16:creationId xmlns:a16="http://schemas.microsoft.com/office/drawing/2014/main" id="{0B4B17D0-1296-C1A8-07B7-8F8B996C4E1F}"/>
              </a:ext>
            </a:extLst>
          </p:cNvPr>
          <p:cNvSpPr/>
          <p:nvPr/>
        </p:nvSpPr>
        <p:spPr>
          <a:xfrm>
            <a:off x="6382366" y="4521227"/>
            <a:ext cx="1739310" cy="1285344"/>
          </a:xfrm>
          <a:prstGeom prst="rect">
            <a:avLst/>
          </a:prstGeom>
          <a:blipFill rotWithShape="1">
            <a:blip r:embed="rId11"/>
            <a:srcRect/>
            <a:stretch>
              <a:fillRect t="-18000" b="-18000"/>
            </a:stretch>
          </a:blipFill>
        </p:spPr>
        <p:style>
          <a:lnRef idx="0">
            <a:schemeClr val="accent6">
              <a:hueOff val="0"/>
              <a:satOff val="0"/>
              <a:lumOff val="0"/>
              <a:alphaOff val="0"/>
            </a:schemeClr>
          </a:lnRef>
          <a:fillRef idx="1">
            <a:scrgbClr r="0" g="0" b="0"/>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6" name="Freeform: Shape 25">
            <a:extLst>
              <a:ext uri="{FF2B5EF4-FFF2-40B4-BE49-F238E27FC236}">
                <a16:creationId xmlns:a16="http://schemas.microsoft.com/office/drawing/2014/main" id="{9312D04F-5C2A-FAE0-E632-11FB64797DB2}"/>
              </a:ext>
            </a:extLst>
          </p:cNvPr>
          <p:cNvSpPr/>
          <p:nvPr/>
        </p:nvSpPr>
        <p:spPr>
          <a:xfrm>
            <a:off x="6512532" y="5652281"/>
            <a:ext cx="2136087" cy="569700"/>
          </a:xfrm>
          <a:custGeom>
            <a:avLst/>
            <a:gdLst>
              <a:gd name="connsiteX0" fmla="*/ 0 w 2194993"/>
              <a:gd name="connsiteY0" fmla="*/ 0 h 634054"/>
              <a:gd name="connsiteX1" fmla="*/ 2194993 w 2194993"/>
              <a:gd name="connsiteY1" fmla="*/ 0 h 634054"/>
              <a:gd name="connsiteX2" fmla="*/ 2194993 w 2194993"/>
              <a:gd name="connsiteY2" fmla="*/ 634054 h 634054"/>
              <a:gd name="connsiteX3" fmla="*/ 0 w 2194993"/>
              <a:gd name="connsiteY3" fmla="*/ 634054 h 634054"/>
              <a:gd name="connsiteX4" fmla="*/ 0 w 2194993"/>
              <a:gd name="connsiteY4" fmla="*/ 0 h 63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993" h="634054">
                <a:moveTo>
                  <a:pt x="0" y="0"/>
                </a:moveTo>
                <a:lnTo>
                  <a:pt x="2194993" y="0"/>
                </a:lnTo>
                <a:lnTo>
                  <a:pt x="2194993" y="634054"/>
                </a:lnTo>
                <a:lnTo>
                  <a:pt x="0" y="634054"/>
                </a:lnTo>
                <a:lnTo>
                  <a:pt x="0" y="0"/>
                </a:lnTo>
                <a:close/>
              </a:path>
            </a:pathLst>
          </a:custGeom>
          <a:solidFill>
            <a:schemeClr val="accent1"/>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GB" sz="1600" kern="1200"/>
              <a:t>UK Department of Health and Social Care</a:t>
            </a:r>
          </a:p>
        </p:txBody>
      </p:sp>
      <p:sp>
        <p:nvSpPr>
          <p:cNvPr id="27" name="Rectangle 26">
            <a:extLst>
              <a:ext uri="{FF2B5EF4-FFF2-40B4-BE49-F238E27FC236}">
                <a16:creationId xmlns:a16="http://schemas.microsoft.com/office/drawing/2014/main" id="{F5DC5FDD-8D17-20A9-E1D6-B29B0FEE07E9}"/>
              </a:ext>
            </a:extLst>
          </p:cNvPr>
          <p:cNvSpPr/>
          <p:nvPr/>
        </p:nvSpPr>
        <p:spPr>
          <a:xfrm>
            <a:off x="9116349" y="4521227"/>
            <a:ext cx="1739310" cy="1285344"/>
          </a:xfrm>
          <a:prstGeom prst="rect">
            <a:avLst/>
          </a:prstGeom>
          <a:blipFill rotWithShape="1">
            <a:blip r:embed="rId12"/>
            <a:srcRect/>
            <a:stretch>
              <a:fillRect t="-17000" b="-17000"/>
            </a:stretch>
          </a:blipFill>
        </p:spPr>
        <p:style>
          <a:lnRef idx="0">
            <a:schemeClr val="accent6">
              <a:hueOff val="0"/>
              <a:satOff val="0"/>
              <a:lumOff val="0"/>
              <a:alphaOff val="0"/>
            </a:schemeClr>
          </a:lnRef>
          <a:fillRef idx="1">
            <a:scrgbClr r="0" g="0" b="0"/>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8" name="Freeform: Shape 27">
            <a:extLst>
              <a:ext uri="{FF2B5EF4-FFF2-40B4-BE49-F238E27FC236}">
                <a16:creationId xmlns:a16="http://schemas.microsoft.com/office/drawing/2014/main" id="{B1816C64-49DE-C41D-2F7C-F76039B37750}"/>
              </a:ext>
            </a:extLst>
          </p:cNvPr>
          <p:cNvSpPr/>
          <p:nvPr/>
        </p:nvSpPr>
        <p:spPr>
          <a:xfrm>
            <a:off x="9246515" y="5652281"/>
            <a:ext cx="2136087" cy="569700"/>
          </a:xfrm>
          <a:custGeom>
            <a:avLst/>
            <a:gdLst>
              <a:gd name="connsiteX0" fmla="*/ 0 w 2194993"/>
              <a:gd name="connsiteY0" fmla="*/ 0 h 634054"/>
              <a:gd name="connsiteX1" fmla="*/ 2194993 w 2194993"/>
              <a:gd name="connsiteY1" fmla="*/ 0 h 634054"/>
              <a:gd name="connsiteX2" fmla="*/ 2194993 w 2194993"/>
              <a:gd name="connsiteY2" fmla="*/ 634054 h 634054"/>
              <a:gd name="connsiteX3" fmla="*/ 0 w 2194993"/>
              <a:gd name="connsiteY3" fmla="*/ 634054 h 634054"/>
              <a:gd name="connsiteX4" fmla="*/ 0 w 2194993"/>
              <a:gd name="connsiteY4" fmla="*/ 0 h 63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993" h="634054">
                <a:moveTo>
                  <a:pt x="0" y="0"/>
                </a:moveTo>
                <a:lnTo>
                  <a:pt x="2194993" y="0"/>
                </a:lnTo>
                <a:lnTo>
                  <a:pt x="2194993" y="634054"/>
                </a:lnTo>
                <a:lnTo>
                  <a:pt x="0" y="634054"/>
                </a:lnTo>
                <a:lnTo>
                  <a:pt x="0" y="0"/>
                </a:lnTo>
                <a:close/>
              </a:path>
            </a:pathLst>
          </a:custGeom>
          <a:solidFill>
            <a:schemeClr val="accent1"/>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GB" sz="1600" kern="1200"/>
              <a:t>US National Institutes of Health</a:t>
            </a:r>
          </a:p>
        </p:txBody>
      </p:sp>
    </p:spTree>
    <p:extLst>
      <p:ext uri="{BB962C8B-B14F-4D97-AF65-F5344CB8AC3E}">
        <p14:creationId xmlns:p14="http://schemas.microsoft.com/office/powerpoint/2010/main" val="3531556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3E6B5E-8242-D656-4516-36C705F22DE4}"/>
              </a:ext>
            </a:extLst>
          </p:cNvPr>
          <p:cNvSpPr>
            <a:spLocks noGrp="1"/>
          </p:cNvSpPr>
          <p:nvPr>
            <p:ph type="title"/>
          </p:nvPr>
        </p:nvSpPr>
        <p:spPr/>
        <p:txBody>
          <a:bodyPr/>
          <a:lstStyle/>
          <a:p>
            <a:r>
              <a:rPr lang="en-GB"/>
              <a:t>GACD’s strategic objectives</a:t>
            </a:r>
          </a:p>
        </p:txBody>
      </p:sp>
      <p:sp>
        <p:nvSpPr>
          <p:cNvPr id="4" name="Freeform: Shape 3">
            <a:extLst>
              <a:ext uri="{FF2B5EF4-FFF2-40B4-BE49-F238E27FC236}">
                <a16:creationId xmlns:a16="http://schemas.microsoft.com/office/drawing/2014/main" id="{D77068EA-36F9-73E0-05D6-066A027CD9EB}"/>
              </a:ext>
            </a:extLst>
          </p:cNvPr>
          <p:cNvSpPr/>
          <p:nvPr/>
        </p:nvSpPr>
        <p:spPr>
          <a:xfrm rot="2562410">
            <a:off x="3862748" y="4939172"/>
            <a:ext cx="670343" cy="45938"/>
          </a:xfrm>
          <a:custGeom>
            <a:avLst/>
            <a:gdLst/>
            <a:ahLst/>
            <a:cxnLst/>
            <a:rect l="0" t="0" r="0" b="0"/>
            <a:pathLst>
              <a:path>
                <a:moveTo>
                  <a:pt x="0" y="28081"/>
                </a:moveTo>
                <a:lnTo>
                  <a:pt x="819539" y="2808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sz="1400"/>
          </a:p>
        </p:txBody>
      </p:sp>
      <p:sp>
        <p:nvSpPr>
          <p:cNvPr id="5" name="Freeform: Shape 4">
            <a:extLst>
              <a:ext uri="{FF2B5EF4-FFF2-40B4-BE49-F238E27FC236}">
                <a16:creationId xmlns:a16="http://schemas.microsoft.com/office/drawing/2014/main" id="{54CE299C-1413-792B-86FA-644CC29C5CFC}"/>
              </a:ext>
            </a:extLst>
          </p:cNvPr>
          <p:cNvSpPr/>
          <p:nvPr/>
        </p:nvSpPr>
        <p:spPr>
          <a:xfrm>
            <a:off x="4206433" y="4023928"/>
            <a:ext cx="490634" cy="46992"/>
          </a:xfrm>
          <a:custGeom>
            <a:avLst/>
            <a:gdLst/>
            <a:ahLst/>
            <a:cxnLst/>
            <a:rect l="0" t="0" r="0" b="0"/>
            <a:pathLst>
              <a:path>
                <a:moveTo>
                  <a:pt x="0" y="28081"/>
                </a:moveTo>
                <a:lnTo>
                  <a:pt x="911355" y="2808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sz="1400"/>
          </a:p>
        </p:txBody>
      </p:sp>
      <p:sp>
        <p:nvSpPr>
          <p:cNvPr id="6" name="Freeform: Shape 5">
            <a:extLst>
              <a:ext uri="{FF2B5EF4-FFF2-40B4-BE49-F238E27FC236}">
                <a16:creationId xmlns:a16="http://schemas.microsoft.com/office/drawing/2014/main" id="{8CF50F66-85E0-24F2-D1F8-0B16BBF21CCF}"/>
              </a:ext>
            </a:extLst>
          </p:cNvPr>
          <p:cNvSpPr/>
          <p:nvPr/>
        </p:nvSpPr>
        <p:spPr>
          <a:xfrm rot="19037590">
            <a:off x="3862748" y="3108685"/>
            <a:ext cx="670343" cy="45938"/>
          </a:xfrm>
          <a:custGeom>
            <a:avLst/>
            <a:gdLst/>
            <a:ahLst/>
            <a:cxnLst/>
            <a:rect l="0" t="0" r="0" b="0"/>
            <a:pathLst>
              <a:path>
                <a:moveTo>
                  <a:pt x="0" y="28081"/>
                </a:moveTo>
                <a:lnTo>
                  <a:pt x="819539" y="2808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sz="1400"/>
          </a:p>
        </p:txBody>
      </p:sp>
      <p:sp>
        <p:nvSpPr>
          <p:cNvPr id="7" name="Freeform: Shape 6">
            <a:extLst>
              <a:ext uri="{FF2B5EF4-FFF2-40B4-BE49-F238E27FC236}">
                <a16:creationId xmlns:a16="http://schemas.microsoft.com/office/drawing/2014/main" id="{4AEF7272-9C25-A452-E78E-727348F2D7F3}"/>
              </a:ext>
            </a:extLst>
          </p:cNvPr>
          <p:cNvSpPr/>
          <p:nvPr/>
        </p:nvSpPr>
        <p:spPr>
          <a:xfrm>
            <a:off x="4274817" y="1832202"/>
            <a:ext cx="1277669" cy="1277669"/>
          </a:xfrm>
          <a:custGeom>
            <a:avLst/>
            <a:gdLst>
              <a:gd name="connsiteX0" fmla="*/ 0 w 1562036"/>
              <a:gd name="connsiteY0" fmla="*/ 781018 h 1562036"/>
              <a:gd name="connsiteX1" fmla="*/ 781018 w 1562036"/>
              <a:gd name="connsiteY1" fmla="*/ 0 h 1562036"/>
              <a:gd name="connsiteX2" fmla="*/ 1562036 w 1562036"/>
              <a:gd name="connsiteY2" fmla="*/ 781018 h 1562036"/>
              <a:gd name="connsiteX3" fmla="*/ 781018 w 1562036"/>
              <a:gd name="connsiteY3" fmla="*/ 1562036 h 1562036"/>
              <a:gd name="connsiteX4" fmla="*/ 0 w 1562036"/>
              <a:gd name="connsiteY4" fmla="*/ 781018 h 156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36" h="1562036">
                <a:moveTo>
                  <a:pt x="0" y="781018"/>
                </a:moveTo>
                <a:cubicBezTo>
                  <a:pt x="0" y="349674"/>
                  <a:pt x="349674" y="0"/>
                  <a:pt x="781018" y="0"/>
                </a:cubicBezTo>
                <a:cubicBezTo>
                  <a:pt x="1212362" y="0"/>
                  <a:pt x="1562036" y="349674"/>
                  <a:pt x="1562036" y="781018"/>
                </a:cubicBezTo>
                <a:cubicBezTo>
                  <a:pt x="1562036" y="1212362"/>
                  <a:pt x="1212362" y="1562036"/>
                  <a:pt x="781018" y="1562036"/>
                </a:cubicBezTo>
                <a:cubicBezTo>
                  <a:pt x="349674" y="1562036"/>
                  <a:pt x="0" y="1212362"/>
                  <a:pt x="0" y="78101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030" tIns="270030" rIns="270030" bIns="270030" numCol="1" spcCol="1270" anchor="ctr" anchorCtr="0">
            <a:noAutofit/>
          </a:bodyPr>
          <a:lstStyle/>
          <a:p>
            <a:pPr marL="0" lvl="0" indent="0" algn="ctr" defTabSz="2889250">
              <a:lnSpc>
                <a:spcPct val="90000"/>
              </a:lnSpc>
              <a:spcBef>
                <a:spcPct val="0"/>
              </a:spcBef>
              <a:spcAft>
                <a:spcPct val="35000"/>
              </a:spcAft>
              <a:buNone/>
            </a:pPr>
            <a:endParaRPr lang="en-GB" sz="5400" kern="1200"/>
          </a:p>
        </p:txBody>
      </p:sp>
      <p:sp>
        <p:nvSpPr>
          <p:cNvPr id="8" name="Freeform: Shape 7">
            <a:extLst>
              <a:ext uri="{FF2B5EF4-FFF2-40B4-BE49-F238E27FC236}">
                <a16:creationId xmlns:a16="http://schemas.microsoft.com/office/drawing/2014/main" id="{D940287F-9D4E-49FD-B56D-51E1250CB0D1}"/>
              </a:ext>
            </a:extLst>
          </p:cNvPr>
          <p:cNvSpPr/>
          <p:nvPr/>
        </p:nvSpPr>
        <p:spPr>
          <a:xfrm>
            <a:off x="5680252" y="1832202"/>
            <a:ext cx="5673547" cy="1277669"/>
          </a:xfrm>
          <a:custGeom>
            <a:avLst/>
            <a:gdLst>
              <a:gd name="connsiteX0" fmla="*/ 0 w 2343055"/>
              <a:gd name="connsiteY0" fmla="*/ 0 h 1562036"/>
              <a:gd name="connsiteX1" fmla="*/ 2343055 w 2343055"/>
              <a:gd name="connsiteY1" fmla="*/ 0 h 1562036"/>
              <a:gd name="connsiteX2" fmla="*/ 2343055 w 2343055"/>
              <a:gd name="connsiteY2" fmla="*/ 1562036 h 1562036"/>
              <a:gd name="connsiteX3" fmla="*/ 0 w 2343055"/>
              <a:gd name="connsiteY3" fmla="*/ 1562036 h 1562036"/>
              <a:gd name="connsiteX4" fmla="*/ 0 w 2343055"/>
              <a:gd name="connsiteY4" fmla="*/ 0 h 156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055" h="1562036">
                <a:moveTo>
                  <a:pt x="0" y="0"/>
                </a:moveTo>
                <a:lnTo>
                  <a:pt x="2343055" y="0"/>
                </a:lnTo>
                <a:lnTo>
                  <a:pt x="2343055" y="1562036"/>
                </a:lnTo>
                <a:lnTo>
                  <a:pt x="0" y="15620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algn="l" defTabSz="977900">
              <a:lnSpc>
                <a:spcPct val="90000"/>
              </a:lnSpc>
              <a:spcBef>
                <a:spcPct val="0"/>
              </a:spcBef>
              <a:spcAft>
                <a:spcPct val="15000"/>
              </a:spcAft>
            </a:pPr>
            <a:r>
              <a:rPr lang="en-GB" sz="2800" kern="1200"/>
              <a:t>Invest in </a:t>
            </a:r>
            <a:r>
              <a:rPr lang="en-GB" sz="2800" b="1" kern="1200"/>
              <a:t>impactful implementation research</a:t>
            </a:r>
            <a:endParaRPr lang="en-GB" sz="2800" kern="1200"/>
          </a:p>
        </p:txBody>
      </p:sp>
      <p:sp>
        <p:nvSpPr>
          <p:cNvPr id="9" name="Freeform: Shape 8">
            <a:extLst>
              <a:ext uri="{FF2B5EF4-FFF2-40B4-BE49-F238E27FC236}">
                <a16:creationId xmlns:a16="http://schemas.microsoft.com/office/drawing/2014/main" id="{674DEA25-E084-289A-A13D-A4F8E3CA7B53}"/>
              </a:ext>
            </a:extLst>
          </p:cNvPr>
          <p:cNvSpPr/>
          <p:nvPr/>
        </p:nvSpPr>
        <p:spPr>
          <a:xfrm>
            <a:off x="4697067" y="3408063"/>
            <a:ext cx="1277669" cy="1277669"/>
          </a:xfrm>
          <a:custGeom>
            <a:avLst/>
            <a:gdLst>
              <a:gd name="connsiteX0" fmla="*/ 0 w 1562036"/>
              <a:gd name="connsiteY0" fmla="*/ 781018 h 1562036"/>
              <a:gd name="connsiteX1" fmla="*/ 781018 w 1562036"/>
              <a:gd name="connsiteY1" fmla="*/ 0 h 1562036"/>
              <a:gd name="connsiteX2" fmla="*/ 1562036 w 1562036"/>
              <a:gd name="connsiteY2" fmla="*/ 781018 h 1562036"/>
              <a:gd name="connsiteX3" fmla="*/ 781018 w 1562036"/>
              <a:gd name="connsiteY3" fmla="*/ 1562036 h 1562036"/>
              <a:gd name="connsiteX4" fmla="*/ 0 w 1562036"/>
              <a:gd name="connsiteY4" fmla="*/ 781018 h 156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36" h="1562036">
                <a:moveTo>
                  <a:pt x="0" y="781018"/>
                </a:moveTo>
                <a:cubicBezTo>
                  <a:pt x="0" y="349674"/>
                  <a:pt x="349674" y="0"/>
                  <a:pt x="781018" y="0"/>
                </a:cubicBezTo>
                <a:cubicBezTo>
                  <a:pt x="1212362" y="0"/>
                  <a:pt x="1562036" y="349674"/>
                  <a:pt x="1562036" y="781018"/>
                </a:cubicBezTo>
                <a:cubicBezTo>
                  <a:pt x="1562036" y="1212362"/>
                  <a:pt x="1212362" y="1562036"/>
                  <a:pt x="781018" y="1562036"/>
                </a:cubicBezTo>
                <a:cubicBezTo>
                  <a:pt x="349674" y="1562036"/>
                  <a:pt x="0" y="1212362"/>
                  <a:pt x="0" y="78101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030" tIns="270030" rIns="270030" bIns="270030" numCol="1" spcCol="1270" anchor="ctr" anchorCtr="0">
            <a:noAutofit/>
          </a:bodyPr>
          <a:lstStyle/>
          <a:p>
            <a:pPr marL="0" lvl="0" indent="0" algn="ctr" defTabSz="2889250">
              <a:lnSpc>
                <a:spcPct val="90000"/>
              </a:lnSpc>
              <a:spcBef>
                <a:spcPct val="0"/>
              </a:spcBef>
              <a:spcAft>
                <a:spcPct val="35000"/>
              </a:spcAft>
              <a:buNone/>
            </a:pPr>
            <a:endParaRPr lang="en-GB" sz="5400" kern="1200"/>
          </a:p>
        </p:txBody>
      </p:sp>
      <p:sp>
        <p:nvSpPr>
          <p:cNvPr id="10" name="Freeform: Shape 9">
            <a:extLst>
              <a:ext uri="{FF2B5EF4-FFF2-40B4-BE49-F238E27FC236}">
                <a16:creationId xmlns:a16="http://schemas.microsoft.com/office/drawing/2014/main" id="{9EFDB388-D737-BB8A-7821-426717C716CF}"/>
              </a:ext>
            </a:extLst>
          </p:cNvPr>
          <p:cNvSpPr/>
          <p:nvPr/>
        </p:nvSpPr>
        <p:spPr>
          <a:xfrm>
            <a:off x="6102504" y="3408063"/>
            <a:ext cx="5251296" cy="1277669"/>
          </a:xfrm>
          <a:custGeom>
            <a:avLst/>
            <a:gdLst>
              <a:gd name="connsiteX0" fmla="*/ 0 w 2343055"/>
              <a:gd name="connsiteY0" fmla="*/ 0 h 1562036"/>
              <a:gd name="connsiteX1" fmla="*/ 2343055 w 2343055"/>
              <a:gd name="connsiteY1" fmla="*/ 0 h 1562036"/>
              <a:gd name="connsiteX2" fmla="*/ 2343055 w 2343055"/>
              <a:gd name="connsiteY2" fmla="*/ 1562036 h 1562036"/>
              <a:gd name="connsiteX3" fmla="*/ 0 w 2343055"/>
              <a:gd name="connsiteY3" fmla="*/ 1562036 h 1562036"/>
              <a:gd name="connsiteX4" fmla="*/ 0 w 2343055"/>
              <a:gd name="connsiteY4" fmla="*/ 0 h 156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055" h="1562036">
                <a:moveTo>
                  <a:pt x="0" y="0"/>
                </a:moveTo>
                <a:lnTo>
                  <a:pt x="2343055" y="0"/>
                </a:lnTo>
                <a:lnTo>
                  <a:pt x="2343055" y="1562036"/>
                </a:lnTo>
                <a:lnTo>
                  <a:pt x="0" y="15620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defTabSz="977900">
              <a:lnSpc>
                <a:spcPct val="90000"/>
              </a:lnSpc>
              <a:spcBef>
                <a:spcPct val="0"/>
              </a:spcBef>
              <a:spcAft>
                <a:spcPct val="15000"/>
              </a:spcAft>
            </a:pPr>
            <a:r>
              <a:rPr lang="en-GB" sz="2800" kern="1200"/>
              <a:t>Facilitate </a:t>
            </a:r>
            <a:r>
              <a:rPr lang="en-GB" sz="2800" b="1" kern="1200"/>
              <a:t>collaborations and partnerships </a:t>
            </a:r>
            <a:r>
              <a:rPr lang="en-GB" sz="2800" kern="1200"/>
              <a:t>to support impact</a:t>
            </a:r>
          </a:p>
        </p:txBody>
      </p:sp>
      <p:sp>
        <p:nvSpPr>
          <p:cNvPr id="11" name="Freeform: Shape 10">
            <a:extLst>
              <a:ext uri="{FF2B5EF4-FFF2-40B4-BE49-F238E27FC236}">
                <a16:creationId xmlns:a16="http://schemas.microsoft.com/office/drawing/2014/main" id="{BF86C723-3726-C5F0-F832-2165D8792485}"/>
              </a:ext>
            </a:extLst>
          </p:cNvPr>
          <p:cNvSpPr/>
          <p:nvPr/>
        </p:nvSpPr>
        <p:spPr>
          <a:xfrm>
            <a:off x="4274817" y="4983923"/>
            <a:ext cx="1277669" cy="1277669"/>
          </a:xfrm>
          <a:custGeom>
            <a:avLst/>
            <a:gdLst>
              <a:gd name="connsiteX0" fmla="*/ 0 w 1562036"/>
              <a:gd name="connsiteY0" fmla="*/ 781018 h 1562036"/>
              <a:gd name="connsiteX1" fmla="*/ 781018 w 1562036"/>
              <a:gd name="connsiteY1" fmla="*/ 0 h 1562036"/>
              <a:gd name="connsiteX2" fmla="*/ 1562036 w 1562036"/>
              <a:gd name="connsiteY2" fmla="*/ 781018 h 1562036"/>
              <a:gd name="connsiteX3" fmla="*/ 781018 w 1562036"/>
              <a:gd name="connsiteY3" fmla="*/ 1562036 h 1562036"/>
              <a:gd name="connsiteX4" fmla="*/ 0 w 1562036"/>
              <a:gd name="connsiteY4" fmla="*/ 781018 h 156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36" h="1562036">
                <a:moveTo>
                  <a:pt x="0" y="781018"/>
                </a:moveTo>
                <a:cubicBezTo>
                  <a:pt x="0" y="349674"/>
                  <a:pt x="349674" y="0"/>
                  <a:pt x="781018" y="0"/>
                </a:cubicBezTo>
                <a:cubicBezTo>
                  <a:pt x="1212362" y="0"/>
                  <a:pt x="1562036" y="349674"/>
                  <a:pt x="1562036" y="781018"/>
                </a:cubicBezTo>
                <a:cubicBezTo>
                  <a:pt x="1562036" y="1212362"/>
                  <a:pt x="1212362" y="1562036"/>
                  <a:pt x="781018" y="1562036"/>
                </a:cubicBezTo>
                <a:cubicBezTo>
                  <a:pt x="349674" y="1562036"/>
                  <a:pt x="0" y="1212362"/>
                  <a:pt x="0" y="78101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030" tIns="270030" rIns="270030" bIns="270030" numCol="1" spcCol="1270" anchor="ctr" anchorCtr="0">
            <a:noAutofit/>
          </a:bodyPr>
          <a:lstStyle/>
          <a:p>
            <a:pPr marL="0" lvl="0" indent="0" algn="ctr" defTabSz="2889250">
              <a:lnSpc>
                <a:spcPct val="90000"/>
              </a:lnSpc>
              <a:spcBef>
                <a:spcPct val="0"/>
              </a:spcBef>
              <a:spcAft>
                <a:spcPct val="35000"/>
              </a:spcAft>
              <a:buNone/>
            </a:pPr>
            <a:endParaRPr lang="en-GB" sz="5400" kern="1200"/>
          </a:p>
        </p:txBody>
      </p:sp>
      <p:sp>
        <p:nvSpPr>
          <p:cNvPr id="12" name="Freeform: Shape 11">
            <a:extLst>
              <a:ext uri="{FF2B5EF4-FFF2-40B4-BE49-F238E27FC236}">
                <a16:creationId xmlns:a16="http://schemas.microsoft.com/office/drawing/2014/main" id="{7E50A3DD-CB1C-1011-E50E-D16DA8D75DC6}"/>
              </a:ext>
            </a:extLst>
          </p:cNvPr>
          <p:cNvSpPr/>
          <p:nvPr/>
        </p:nvSpPr>
        <p:spPr>
          <a:xfrm>
            <a:off x="5680253" y="4983923"/>
            <a:ext cx="5673546" cy="1277669"/>
          </a:xfrm>
          <a:custGeom>
            <a:avLst/>
            <a:gdLst>
              <a:gd name="connsiteX0" fmla="*/ 0 w 2343055"/>
              <a:gd name="connsiteY0" fmla="*/ 0 h 1562036"/>
              <a:gd name="connsiteX1" fmla="*/ 2343055 w 2343055"/>
              <a:gd name="connsiteY1" fmla="*/ 0 h 1562036"/>
              <a:gd name="connsiteX2" fmla="*/ 2343055 w 2343055"/>
              <a:gd name="connsiteY2" fmla="*/ 1562036 h 1562036"/>
              <a:gd name="connsiteX3" fmla="*/ 0 w 2343055"/>
              <a:gd name="connsiteY3" fmla="*/ 1562036 h 1562036"/>
              <a:gd name="connsiteX4" fmla="*/ 0 w 2343055"/>
              <a:gd name="connsiteY4" fmla="*/ 0 h 156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055" h="1562036">
                <a:moveTo>
                  <a:pt x="0" y="0"/>
                </a:moveTo>
                <a:lnTo>
                  <a:pt x="2343055" y="0"/>
                </a:lnTo>
                <a:lnTo>
                  <a:pt x="2343055" y="1562036"/>
                </a:lnTo>
                <a:lnTo>
                  <a:pt x="0" y="15620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algn="l" defTabSz="977900">
              <a:lnSpc>
                <a:spcPct val="90000"/>
              </a:lnSpc>
              <a:spcBef>
                <a:spcPct val="0"/>
              </a:spcBef>
              <a:spcAft>
                <a:spcPct val="15000"/>
              </a:spcAft>
            </a:pPr>
            <a:r>
              <a:rPr lang="en-GB" sz="2800" kern="1200"/>
              <a:t>Build </a:t>
            </a:r>
            <a:r>
              <a:rPr lang="en-GB" sz="2800" b="1" kern="1200"/>
              <a:t>implementation science capacity </a:t>
            </a:r>
            <a:r>
              <a:rPr lang="en-GB" sz="2800" kern="1200"/>
              <a:t>in relation to NCDs</a:t>
            </a:r>
          </a:p>
        </p:txBody>
      </p:sp>
      <p:pic>
        <p:nvPicPr>
          <p:cNvPr id="14" name="Graphic 13" descr="Money with solid fill">
            <a:extLst>
              <a:ext uri="{FF2B5EF4-FFF2-40B4-BE49-F238E27FC236}">
                <a16:creationId xmlns:a16="http://schemas.microsoft.com/office/drawing/2014/main" id="{C0014097-0880-DDD6-B3ED-062A07A1EE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85321" y="2024835"/>
            <a:ext cx="883387" cy="883387"/>
          </a:xfrm>
          <a:prstGeom prst="rect">
            <a:avLst/>
          </a:prstGeom>
        </p:spPr>
      </p:pic>
      <p:pic>
        <p:nvPicPr>
          <p:cNvPr id="15" name="Graphic 14" descr="Handshake with solid fill">
            <a:extLst>
              <a:ext uri="{FF2B5EF4-FFF2-40B4-BE49-F238E27FC236}">
                <a16:creationId xmlns:a16="http://schemas.microsoft.com/office/drawing/2014/main" id="{F020C663-2BF8-8C21-288B-7A519CB96A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27015" y="3629226"/>
            <a:ext cx="883387" cy="883387"/>
          </a:xfrm>
          <a:prstGeom prst="rect">
            <a:avLst/>
          </a:prstGeom>
        </p:spPr>
      </p:pic>
      <p:pic>
        <p:nvPicPr>
          <p:cNvPr id="16" name="Graphic 15" descr="Remote learning language with solid fill">
            <a:extLst>
              <a:ext uri="{FF2B5EF4-FFF2-40B4-BE49-F238E27FC236}">
                <a16:creationId xmlns:a16="http://schemas.microsoft.com/office/drawing/2014/main" id="{6BD28F68-72F5-651A-740B-1E3E4139AE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71957" y="5206349"/>
            <a:ext cx="883387" cy="883387"/>
          </a:xfrm>
          <a:prstGeom prst="rect">
            <a:avLst/>
          </a:prstGeom>
        </p:spPr>
      </p:pic>
      <p:pic>
        <p:nvPicPr>
          <p:cNvPr id="18" name="Picture 17" descr="A picture containing graphics, circle, design, creativity&#10;&#10;Description automatically generated">
            <a:extLst>
              <a:ext uri="{FF2B5EF4-FFF2-40B4-BE49-F238E27FC236}">
                <a16:creationId xmlns:a16="http://schemas.microsoft.com/office/drawing/2014/main" id="{85B22A1A-18B0-61A1-BDA3-DA6B90EFB159}"/>
              </a:ext>
            </a:extLst>
          </p:cNvPr>
          <p:cNvPicPr>
            <a:picLocks noChangeAspect="1"/>
          </p:cNvPicPr>
          <p:nvPr/>
        </p:nvPicPr>
        <p:blipFill rotWithShape="1">
          <a:blip r:embed="rId8">
            <a:extLst>
              <a:ext uri="{28A0092B-C50C-407E-A947-70E740481C1C}">
                <a14:useLocalDpi xmlns:a14="http://schemas.microsoft.com/office/drawing/2010/main" val="0"/>
              </a:ext>
            </a:extLst>
          </a:blip>
          <a:stretch/>
        </p:blipFill>
        <p:spPr>
          <a:xfrm>
            <a:off x="838200" y="2290720"/>
            <a:ext cx="3368233" cy="3368233"/>
          </a:xfrm>
          <a:prstGeom prst="rect">
            <a:avLst/>
          </a:prstGeom>
        </p:spPr>
      </p:pic>
    </p:spTree>
    <p:extLst>
      <p:ext uri="{BB962C8B-B14F-4D97-AF65-F5344CB8AC3E}">
        <p14:creationId xmlns:p14="http://schemas.microsoft.com/office/powerpoint/2010/main" val="795982463"/>
      </p:ext>
    </p:extLst>
  </p:cSld>
  <p:clrMapOvr>
    <a:masterClrMapping/>
  </p:clrMapOvr>
</p:sld>
</file>

<file path=ppt/theme/theme1.xml><?xml version="1.0" encoding="utf-8"?>
<a:theme xmlns:a="http://schemas.openxmlformats.org/drawingml/2006/main" name="Office Theme">
  <a:themeElements>
    <a:clrScheme name="GACD1">
      <a:dk1>
        <a:sysClr val="windowText" lastClr="000000"/>
      </a:dk1>
      <a:lt1>
        <a:sysClr val="window" lastClr="FFFFFF"/>
      </a:lt1>
      <a:dk2>
        <a:srgbClr val="44546A"/>
      </a:dk2>
      <a:lt2>
        <a:srgbClr val="E7E6E6"/>
      </a:lt2>
      <a:accent1>
        <a:srgbClr val="FF874F"/>
      </a:accent1>
      <a:accent2>
        <a:srgbClr val="FCBF56"/>
      </a:accent2>
      <a:accent3>
        <a:srgbClr val="36A18B"/>
      </a:accent3>
      <a:accent4>
        <a:srgbClr val="436EA7"/>
      </a:accent4>
      <a:accent5>
        <a:srgbClr val="F05890"/>
      </a:accent5>
      <a:accent6>
        <a:srgbClr val="73908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312601c-211d-453b-8b9a-72d1e81b5ff5">
      <Terms xmlns="http://schemas.microsoft.com/office/infopath/2007/PartnerControls"/>
    </lcf76f155ced4ddcb4097134ff3c332f>
    <TaxCatchAll xmlns="1f917c48-e894-4ed8-919e-d44eb803b02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2FDEFFA9D45204D8FD8C4B1499A3D4E" ma:contentTypeVersion="18" ma:contentTypeDescription="Create a new document." ma:contentTypeScope="" ma:versionID="d6a6f54ff37a4f37ff692d518531f08e">
  <xsd:schema xmlns:xsd="http://www.w3.org/2001/XMLSchema" xmlns:xs="http://www.w3.org/2001/XMLSchema" xmlns:p="http://schemas.microsoft.com/office/2006/metadata/properties" xmlns:ns2="c312601c-211d-453b-8b9a-72d1e81b5ff5" xmlns:ns3="1f917c48-e894-4ed8-919e-d44eb803b02a" targetNamespace="http://schemas.microsoft.com/office/2006/metadata/properties" ma:root="true" ma:fieldsID="f5300ff6708e5b26084ee4cbdc1acb3d" ns2:_="" ns3:_="">
    <xsd:import namespace="c312601c-211d-453b-8b9a-72d1e81b5ff5"/>
    <xsd:import namespace="1f917c48-e894-4ed8-919e-d44eb803b02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12601c-211d-453b-8b9a-72d1e81b5f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6b7a3a2-80f5-4790-8a71-9a440e0059b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917c48-e894-4ed8-919e-d44eb803b02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518ec9c-e7cf-4fca-9667-2dd4dfe90738}" ma:internalName="TaxCatchAll" ma:showField="CatchAllData" ma:web="1f917c48-e894-4ed8-919e-d44eb803b0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DDEE85-2A14-4631-8220-4E185648BAA4}">
  <ds:schemaRefs>
    <ds:schemaRef ds:uri="http://schemas.microsoft.com/office/2006/metadata/properties"/>
    <ds:schemaRef ds:uri="http://schemas.microsoft.com/office/infopath/2007/PartnerControls"/>
    <ds:schemaRef ds:uri="c312601c-211d-453b-8b9a-72d1e81b5ff5"/>
    <ds:schemaRef ds:uri="1f917c48-e894-4ed8-919e-d44eb803b02a"/>
  </ds:schemaRefs>
</ds:datastoreItem>
</file>

<file path=customXml/itemProps2.xml><?xml version="1.0" encoding="utf-8"?>
<ds:datastoreItem xmlns:ds="http://schemas.openxmlformats.org/officeDocument/2006/customXml" ds:itemID="{5CBC54B6-C129-47E1-ACF6-29FA639089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12601c-211d-453b-8b9a-72d1e81b5ff5"/>
    <ds:schemaRef ds:uri="1f917c48-e894-4ed8-919e-d44eb803b0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1A6BBC-9432-4569-B577-A0BDBCBCD9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1001</TotalTime>
  <Words>4303</Words>
  <Application>Microsoft Office PowerPoint</Application>
  <PresentationFormat>Widescreen</PresentationFormat>
  <Paragraphs>559</Paragraphs>
  <Slides>77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Aptos</vt:lpstr>
      <vt:lpstr>Aptos Display</vt:lpstr>
      <vt:lpstr>Arial</vt:lpstr>
      <vt:lpstr>Calibri</vt:lpstr>
      <vt:lpstr>Wingdings</vt:lpstr>
      <vt:lpstr>Office Theme</vt:lpstr>
      <vt:lpstr>FROM IMPLEMENTATION RESEARCH TO IMPACT The GACD Diabetes Research Programme Report</vt:lpstr>
      <vt:lpstr>Terms of use – plain language</vt:lpstr>
      <vt:lpstr>Terms of use – details</vt:lpstr>
      <vt:lpstr>Overview of the presentation</vt:lpstr>
      <vt:lpstr>About GACD and implementation science</vt:lpstr>
      <vt:lpstr>The worldwide burden of non-communicable diseases is increasing</vt:lpstr>
      <vt:lpstr>The Global Alliance for Chronic Diseases (GACD)</vt:lpstr>
      <vt:lpstr>PowerPoint Presentation</vt:lpstr>
      <vt:lpstr>GACD’s strategic objectives</vt:lpstr>
      <vt:lpstr>GACD has invested US $375+ million</vt:lpstr>
      <vt:lpstr>PowerPoint Presentation</vt:lpstr>
      <vt:lpstr>What is implementation science?</vt:lpstr>
      <vt:lpstr>1. Aims of the report</vt:lpstr>
      <vt:lpstr>Aims of the report</vt:lpstr>
      <vt:lpstr>Preparation of the report</vt:lpstr>
      <vt:lpstr>Preparation of the report – challenges</vt:lpstr>
      <vt:lpstr>2. The Diabetes Research Programme projects</vt:lpstr>
      <vt:lpstr>PowerPoint Presentation</vt:lpstr>
      <vt:lpstr>PowerPoint Presentation</vt:lpstr>
      <vt:lpstr>Overview of the 14 projects</vt:lpstr>
      <vt:lpstr>PowerPoint Presentation</vt:lpstr>
      <vt:lpstr>PowerPoint Presentation</vt:lpstr>
      <vt:lpstr>PowerPoint Presentation</vt:lpstr>
      <vt:lpstr>3. Theories of change</vt:lpstr>
      <vt:lpstr>What are theories of change and logic models?</vt:lpstr>
      <vt:lpstr>Eleven projects used a theory of change or logic model</vt:lpstr>
      <vt:lpstr>PowerPoint Presentation</vt:lpstr>
      <vt:lpstr>4. Stakeholder engagement</vt:lpstr>
      <vt:lpstr>What is stakeholder engagement?</vt:lpstr>
      <vt:lpstr>21 stakeholder groups were engaged across projects</vt:lpstr>
      <vt:lpstr>PowerPoint Presentation</vt:lpstr>
      <vt:lpstr>Engagement strategies varied in style and timing</vt:lpstr>
      <vt:lpstr>5. Research methods</vt:lpstr>
      <vt:lpstr>Six different study designs were used across projects</vt:lpstr>
      <vt:lpstr>Implementation theories and evaluation frameworks were the most frequently used Nilsen (2015) categories</vt:lpstr>
      <vt:lpstr>Theories, models, and frameworks (TMFs)</vt:lpstr>
      <vt:lpstr>DM07 created a framework for their project</vt:lpstr>
      <vt:lpstr>6. Assessing context</vt:lpstr>
      <vt:lpstr>What is context?</vt:lpstr>
      <vt:lpstr>Categories of barriers and enablers</vt:lpstr>
      <vt:lpstr>PowerPoint Presentation</vt:lpstr>
      <vt:lpstr>PowerPoint Presentation</vt:lpstr>
      <vt:lpstr>PowerPoint Presentation</vt:lpstr>
      <vt:lpstr>PowerPoint Presentation</vt:lpstr>
      <vt:lpstr>PowerPoint Presentation</vt:lpstr>
      <vt:lpstr>Understanding context and equity is critical</vt:lpstr>
      <vt:lpstr>Equity challenges bought to light the importance of social determinants of health</vt:lpstr>
      <vt:lpstr>7. Implementation strategies</vt:lpstr>
      <vt:lpstr>What are implementation strategies?</vt:lpstr>
      <vt:lpstr>Standardised categories of strategies</vt:lpstr>
      <vt:lpstr>Standardised categories of strategies</vt:lpstr>
      <vt:lpstr>PowerPoint Presentation</vt:lpstr>
      <vt:lpstr>PowerPoint Presentation</vt:lpstr>
      <vt:lpstr>PowerPoint Presentation</vt:lpstr>
      <vt:lpstr>The trends across commonly grouped themes create scope for future tailored research in these areas</vt:lpstr>
      <vt:lpstr>The trends across commonly grouped themes create scope for future tailored research in these areas</vt:lpstr>
      <vt:lpstr>PowerPoint Presentation</vt:lpstr>
      <vt:lpstr>PowerPoint Presentation</vt:lpstr>
      <vt:lpstr>8. Key findings</vt:lpstr>
      <vt:lpstr>Summary of measures</vt:lpstr>
      <vt:lpstr>Project teams were asked to provide concise summaries of their work’s contribution to implementation science</vt:lpstr>
      <vt:lpstr>Project teams were asked to provide concise summaries of their work’s contribution to implementation science</vt:lpstr>
      <vt:lpstr>9. Impact</vt:lpstr>
      <vt:lpstr>Twelve projects reported impact</vt:lpstr>
      <vt:lpstr>PowerPoint Presentation</vt:lpstr>
      <vt:lpstr>Data sharing and collaboration</vt:lpstr>
      <vt:lpstr>PowerPoint Presentation</vt:lpstr>
      <vt:lpstr>PowerPoint Presentation</vt:lpstr>
      <vt:lpstr>PowerPoint Presentation</vt:lpstr>
      <vt:lpstr>10. Lessons learned</vt:lpstr>
      <vt:lpstr>Six core lessons learned</vt:lpstr>
      <vt:lpstr>11. Conclusions</vt:lpstr>
      <vt:lpstr>Concluding remarks</vt:lpstr>
      <vt:lpstr>Concluding remarks</vt:lpstr>
      <vt:lpstr>PowerPoint Presentation</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IMPLEMENTATION RESEARCH TO IMPACT The GACD Diabetes Research Programme Report</dc:title>
  <dc:creator>Isobel Bandurek</dc:creator>
  <cp:lastModifiedBy>Isobel Bandurek</cp:lastModifiedBy>
  <cp:revision>1</cp:revision>
  <dcterms:created xsi:type="dcterms:W3CDTF">2024-09-05T10:57:06Z</dcterms:created>
  <dcterms:modified xsi:type="dcterms:W3CDTF">2024-11-12T16:05:15Z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0x01010092FDEFFA9D45204D8FD8C4B1499A3D4E</vt:lpwstr>
  </property>
</Properties>
</file>